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av" ContentType="audio/x-wav"/>
  <Default Extension="tiff" ContentType="image/tiff"/>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2" r:id="rId4"/>
    <p:sldMasterId id="2147483714" r:id="rId5"/>
    <p:sldMasterId id="2147483732" r:id="rId6"/>
  </p:sldMasterIdLst>
  <p:notesMasterIdLst>
    <p:notesMasterId r:id="rId130"/>
  </p:notesMasterIdLst>
  <p:sldIdLst>
    <p:sldId id="256" r:id="rId7"/>
    <p:sldId id="289" r:id="rId8"/>
    <p:sldId id="269" r:id="rId9"/>
    <p:sldId id="263"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270" r:id="rId24"/>
    <p:sldId id="260" r:id="rId25"/>
    <p:sldId id="271" r:id="rId26"/>
    <p:sldId id="258"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72" r:id="rId40"/>
    <p:sldId id="259" r:id="rId41"/>
    <p:sldId id="399" r:id="rId42"/>
    <p:sldId id="400" r:id="rId43"/>
    <p:sldId id="401" r:id="rId44"/>
    <p:sldId id="402" r:id="rId45"/>
    <p:sldId id="403" r:id="rId46"/>
    <p:sldId id="404" r:id="rId47"/>
    <p:sldId id="405" r:id="rId48"/>
    <p:sldId id="406" r:id="rId49"/>
    <p:sldId id="407" r:id="rId50"/>
    <p:sldId id="408" r:id="rId51"/>
    <p:sldId id="409" r:id="rId52"/>
    <p:sldId id="410" r:id="rId53"/>
    <p:sldId id="411" r:id="rId54"/>
    <p:sldId id="412" r:id="rId55"/>
    <p:sldId id="273" r:id="rId56"/>
    <p:sldId id="413" r:id="rId57"/>
    <p:sldId id="274" r:id="rId58"/>
    <p:sldId id="381" r:id="rId59"/>
    <p:sldId id="371" r:id="rId60"/>
    <p:sldId id="372" r:id="rId61"/>
    <p:sldId id="373" r:id="rId62"/>
    <p:sldId id="374" r:id="rId63"/>
    <p:sldId id="375" r:id="rId64"/>
    <p:sldId id="376" r:id="rId65"/>
    <p:sldId id="377" r:id="rId66"/>
    <p:sldId id="378" r:id="rId67"/>
    <p:sldId id="379" r:id="rId68"/>
    <p:sldId id="380" r:id="rId69"/>
    <p:sldId id="303" r:id="rId70"/>
    <p:sldId id="261"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275" r:id="rId111"/>
    <p:sldId id="262" r:id="rId112"/>
    <p:sldId id="383" r:id="rId113"/>
    <p:sldId id="384" r:id="rId114"/>
    <p:sldId id="385" r:id="rId115"/>
    <p:sldId id="386" r:id="rId116"/>
    <p:sldId id="387" r:id="rId117"/>
    <p:sldId id="388" r:id="rId118"/>
    <p:sldId id="389" r:id="rId119"/>
    <p:sldId id="390" r:id="rId120"/>
    <p:sldId id="391" r:id="rId121"/>
    <p:sldId id="392" r:id="rId122"/>
    <p:sldId id="393" r:id="rId123"/>
    <p:sldId id="394" r:id="rId124"/>
    <p:sldId id="395" r:id="rId125"/>
    <p:sldId id="396" r:id="rId126"/>
    <p:sldId id="397" r:id="rId127"/>
    <p:sldId id="398" r:id="rId128"/>
    <p:sldId id="276"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5"/>
    <p:restoredTop sz="94590"/>
  </p:normalViewPr>
  <p:slideViewPr>
    <p:cSldViewPr>
      <p:cViewPr varScale="1">
        <p:scale>
          <a:sx n="92" d="100"/>
          <a:sy n="92" d="100"/>
        </p:scale>
        <p:origin x="155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tableStyles" Target="tableStyle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notesMaster" Target="notesMasters/notesMaster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viewProps" Target="view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4.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328567-CE27-45D3-846F-5948DEEC0343}"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en-US"/>
        </a:p>
      </dgm:t>
    </dgm:pt>
    <dgm:pt modelId="{8120D834-34ED-43C1-871A-D6A9F830DA55}">
      <dgm:prSet phldrT="[Text]"/>
      <dgm:spPr/>
      <dgm:t>
        <a:bodyPr/>
        <a:lstStyle/>
        <a:p>
          <a:r>
            <a:rPr lang="en-US" dirty="0">
              <a:solidFill>
                <a:schemeClr val="bg1"/>
              </a:solidFill>
            </a:rPr>
            <a:t>Everything that ever happened</a:t>
          </a:r>
        </a:p>
      </dgm:t>
    </dgm:pt>
    <dgm:pt modelId="{CCD6D365-F4B2-4B1B-AD52-5216B02916D7}" type="parTrans" cxnId="{8E5FAB22-1881-4BEE-80BD-D3615E135E6A}">
      <dgm:prSet/>
      <dgm:spPr/>
      <dgm:t>
        <a:bodyPr/>
        <a:lstStyle/>
        <a:p>
          <a:endParaRPr lang="en-US"/>
        </a:p>
      </dgm:t>
    </dgm:pt>
    <dgm:pt modelId="{4DFC9120-A054-44FA-97B0-AC88BBBFA741}" type="sibTrans" cxnId="{8E5FAB22-1881-4BEE-80BD-D3615E135E6A}">
      <dgm:prSet/>
      <dgm:spPr/>
      <dgm:t>
        <a:bodyPr/>
        <a:lstStyle/>
        <a:p>
          <a:endParaRPr lang="en-US"/>
        </a:p>
      </dgm:t>
    </dgm:pt>
    <dgm:pt modelId="{D28FE5E3-01CB-4E1B-BF7E-6766E36BE0BF}" type="pres">
      <dgm:prSet presAssocID="{0A328567-CE27-45D3-846F-5948DEEC0343}" presName="Name0" presStyleCnt="0">
        <dgm:presLayoutVars>
          <dgm:chMax val="7"/>
          <dgm:resizeHandles val="exact"/>
        </dgm:presLayoutVars>
      </dgm:prSet>
      <dgm:spPr/>
    </dgm:pt>
    <dgm:pt modelId="{5B92F45E-1D05-4C2C-9BFE-0FA4F54EBBE7}" type="pres">
      <dgm:prSet presAssocID="{0A328567-CE27-45D3-846F-5948DEEC0343}" presName="comp1" presStyleCnt="0"/>
      <dgm:spPr/>
    </dgm:pt>
    <dgm:pt modelId="{EE4F3B92-05E0-48B6-B659-4849857FBD4E}" type="pres">
      <dgm:prSet presAssocID="{0A328567-CE27-45D3-846F-5948DEEC0343}" presName="circle1" presStyleLbl="node1" presStyleIdx="0" presStyleCnt="1"/>
      <dgm:spPr/>
    </dgm:pt>
    <dgm:pt modelId="{B6ADF433-D40F-48E1-82BA-08948D0E571C}" type="pres">
      <dgm:prSet presAssocID="{0A328567-CE27-45D3-846F-5948DEEC0343}" presName="c1text" presStyleLbl="node1" presStyleIdx="0" presStyleCnt="1">
        <dgm:presLayoutVars>
          <dgm:bulletEnabled val="1"/>
        </dgm:presLayoutVars>
      </dgm:prSet>
      <dgm:spPr/>
    </dgm:pt>
  </dgm:ptLst>
  <dgm:cxnLst>
    <dgm:cxn modelId="{8E5FAB22-1881-4BEE-80BD-D3615E135E6A}" srcId="{0A328567-CE27-45D3-846F-5948DEEC0343}" destId="{8120D834-34ED-43C1-871A-D6A9F830DA55}" srcOrd="0" destOrd="0" parTransId="{CCD6D365-F4B2-4B1B-AD52-5216B02916D7}" sibTransId="{4DFC9120-A054-44FA-97B0-AC88BBBFA741}"/>
    <dgm:cxn modelId="{59045957-B423-43A8-BAF1-727EA5A5264C}" type="presOf" srcId="{8120D834-34ED-43C1-871A-D6A9F830DA55}" destId="{B6ADF433-D40F-48E1-82BA-08948D0E571C}" srcOrd="1" destOrd="0" presId="urn:microsoft.com/office/officeart/2005/8/layout/venn2"/>
    <dgm:cxn modelId="{5B69ECA0-06B6-4B79-A047-78BB9A78A9ED}" type="presOf" srcId="{0A328567-CE27-45D3-846F-5948DEEC0343}" destId="{D28FE5E3-01CB-4E1B-BF7E-6766E36BE0BF}" srcOrd="0" destOrd="0" presId="urn:microsoft.com/office/officeart/2005/8/layout/venn2"/>
    <dgm:cxn modelId="{1758C3EA-D5FC-4CF4-9BF8-8F942478652C}" type="presOf" srcId="{8120D834-34ED-43C1-871A-D6A9F830DA55}" destId="{EE4F3B92-05E0-48B6-B659-4849857FBD4E}" srcOrd="0" destOrd="0" presId="urn:microsoft.com/office/officeart/2005/8/layout/venn2"/>
    <dgm:cxn modelId="{094E787F-BE8E-4022-B9A8-4A0A03D2BF43}" type="presParOf" srcId="{D28FE5E3-01CB-4E1B-BF7E-6766E36BE0BF}" destId="{5B92F45E-1D05-4C2C-9BFE-0FA4F54EBBE7}" srcOrd="0" destOrd="0" presId="urn:microsoft.com/office/officeart/2005/8/layout/venn2"/>
    <dgm:cxn modelId="{EB3B4952-6F90-4D46-8930-0B7B77838E9E}" type="presParOf" srcId="{5B92F45E-1D05-4C2C-9BFE-0FA4F54EBBE7}" destId="{EE4F3B92-05E0-48B6-B659-4849857FBD4E}" srcOrd="0" destOrd="0" presId="urn:microsoft.com/office/officeart/2005/8/layout/venn2"/>
    <dgm:cxn modelId="{FC6701B4-3542-4A6F-A299-2BAE42B9CC39}" type="presParOf" srcId="{5B92F45E-1D05-4C2C-9BFE-0FA4F54EBBE7}" destId="{B6ADF433-D40F-48E1-82BA-08948D0E571C}"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328567-CE27-45D3-846F-5948DEEC0343}"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en-US"/>
        </a:p>
      </dgm:t>
    </dgm:pt>
    <dgm:pt modelId="{8120D834-34ED-43C1-871A-D6A9F830DA55}">
      <dgm:prSet phldrT="[Text]"/>
      <dgm:spPr/>
      <dgm:t>
        <a:bodyPr/>
        <a:lstStyle/>
        <a:p>
          <a:r>
            <a:rPr lang="en-US" dirty="0">
              <a:solidFill>
                <a:schemeClr val="bg1"/>
              </a:solidFill>
            </a:rPr>
            <a:t>Happened</a:t>
          </a:r>
        </a:p>
      </dgm:t>
    </dgm:pt>
    <dgm:pt modelId="{CCD6D365-F4B2-4B1B-AD52-5216B02916D7}" type="parTrans" cxnId="{8E5FAB22-1881-4BEE-80BD-D3615E135E6A}">
      <dgm:prSet/>
      <dgm:spPr/>
      <dgm:t>
        <a:bodyPr/>
        <a:lstStyle/>
        <a:p>
          <a:endParaRPr lang="en-US"/>
        </a:p>
      </dgm:t>
    </dgm:pt>
    <dgm:pt modelId="{4DFC9120-A054-44FA-97B0-AC88BBBFA741}" type="sibTrans" cxnId="{8E5FAB22-1881-4BEE-80BD-D3615E135E6A}">
      <dgm:prSet/>
      <dgm:spPr/>
      <dgm:t>
        <a:bodyPr/>
        <a:lstStyle/>
        <a:p>
          <a:endParaRPr lang="en-US"/>
        </a:p>
      </dgm:t>
    </dgm:pt>
    <dgm:pt modelId="{BAC476FE-D4F3-4CBF-B9DF-046699DCB141}">
      <dgm:prSet phldrT="[Text]"/>
      <dgm:spPr/>
      <dgm:t>
        <a:bodyPr/>
        <a:lstStyle/>
        <a:p>
          <a:r>
            <a:rPr lang="en-US" dirty="0">
              <a:solidFill>
                <a:schemeClr val="bg1"/>
              </a:solidFill>
            </a:rPr>
            <a:t>Everything that was ever seen</a:t>
          </a:r>
        </a:p>
      </dgm:t>
    </dgm:pt>
    <dgm:pt modelId="{69C03E41-CF59-487B-AC70-27FBA6FD3E87}" type="parTrans" cxnId="{FF329F2E-58D0-44F3-B9BA-A4CFDCA0914B}">
      <dgm:prSet/>
      <dgm:spPr/>
      <dgm:t>
        <a:bodyPr/>
        <a:lstStyle/>
        <a:p>
          <a:endParaRPr lang="en-US"/>
        </a:p>
      </dgm:t>
    </dgm:pt>
    <dgm:pt modelId="{4C4A79EE-55AA-4CAE-BAC4-4C4BC22CB6CA}" type="sibTrans" cxnId="{FF329F2E-58D0-44F3-B9BA-A4CFDCA0914B}">
      <dgm:prSet/>
      <dgm:spPr/>
      <dgm:t>
        <a:bodyPr/>
        <a:lstStyle/>
        <a:p>
          <a:endParaRPr lang="en-US"/>
        </a:p>
      </dgm:t>
    </dgm:pt>
    <dgm:pt modelId="{D28FE5E3-01CB-4E1B-BF7E-6766E36BE0BF}" type="pres">
      <dgm:prSet presAssocID="{0A328567-CE27-45D3-846F-5948DEEC0343}" presName="Name0" presStyleCnt="0">
        <dgm:presLayoutVars>
          <dgm:chMax val="7"/>
          <dgm:resizeHandles val="exact"/>
        </dgm:presLayoutVars>
      </dgm:prSet>
      <dgm:spPr/>
    </dgm:pt>
    <dgm:pt modelId="{5B92F45E-1D05-4C2C-9BFE-0FA4F54EBBE7}" type="pres">
      <dgm:prSet presAssocID="{0A328567-CE27-45D3-846F-5948DEEC0343}" presName="comp1" presStyleCnt="0"/>
      <dgm:spPr/>
    </dgm:pt>
    <dgm:pt modelId="{EE4F3B92-05E0-48B6-B659-4849857FBD4E}" type="pres">
      <dgm:prSet presAssocID="{0A328567-CE27-45D3-846F-5948DEEC0343}" presName="circle1" presStyleLbl="node1" presStyleIdx="0" presStyleCnt="2"/>
      <dgm:spPr/>
    </dgm:pt>
    <dgm:pt modelId="{B6ADF433-D40F-48E1-82BA-08948D0E571C}" type="pres">
      <dgm:prSet presAssocID="{0A328567-CE27-45D3-846F-5948DEEC0343}" presName="c1text" presStyleLbl="node1" presStyleIdx="0" presStyleCnt="2">
        <dgm:presLayoutVars>
          <dgm:bulletEnabled val="1"/>
        </dgm:presLayoutVars>
      </dgm:prSet>
      <dgm:spPr/>
    </dgm:pt>
    <dgm:pt modelId="{DAA9FE33-705C-44F9-A2F5-032C64DE423F}" type="pres">
      <dgm:prSet presAssocID="{0A328567-CE27-45D3-846F-5948DEEC0343}" presName="comp2" presStyleCnt="0"/>
      <dgm:spPr/>
    </dgm:pt>
    <dgm:pt modelId="{055DE6DB-C3F2-4A83-AD9D-3F7DEA57F900}" type="pres">
      <dgm:prSet presAssocID="{0A328567-CE27-45D3-846F-5948DEEC0343}" presName="circle2" presStyleLbl="node1" presStyleIdx="1" presStyleCnt="2"/>
      <dgm:spPr/>
    </dgm:pt>
    <dgm:pt modelId="{1E4B2AB1-45FC-4DEE-8623-31DE8426A713}" type="pres">
      <dgm:prSet presAssocID="{0A328567-CE27-45D3-846F-5948DEEC0343}" presName="c2text" presStyleLbl="node1" presStyleIdx="1" presStyleCnt="2">
        <dgm:presLayoutVars>
          <dgm:bulletEnabled val="1"/>
        </dgm:presLayoutVars>
      </dgm:prSet>
      <dgm:spPr/>
    </dgm:pt>
  </dgm:ptLst>
  <dgm:cxnLst>
    <dgm:cxn modelId="{8E5FAB22-1881-4BEE-80BD-D3615E135E6A}" srcId="{0A328567-CE27-45D3-846F-5948DEEC0343}" destId="{8120D834-34ED-43C1-871A-D6A9F830DA55}" srcOrd="0" destOrd="0" parTransId="{CCD6D365-F4B2-4B1B-AD52-5216B02916D7}" sibTransId="{4DFC9120-A054-44FA-97B0-AC88BBBFA741}"/>
    <dgm:cxn modelId="{FF329F2E-58D0-44F3-B9BA-A4CFDCA0914B}" srcId="{0A328567-CE27-45D3-846F-5948DEEC0343}" destId="{BAC476FE-D4F3-4CBF-B9DF-046699DCB141}" srcOrd="1" destOrd="0" parTransId="{69C03E41-CF59-487B-AC70-27FBA6FD3E87}" sibTransId="{4C4A79EE-55AA-4CAE-BAC4-4C4BC22CB6CA}"/>
    <dgm:cxn modelId="{1A602B31-D007-4634-AE5A-A1F29803D54A}" type="presOf" srcId="{BAC476FE-D4F3-4CBF-B9DF-046699DCB141}" destId="{1E4B2AB1-45FC-4DEE-8623-31DE8426A713}" srcOrd="1" destOrd="0" presId="urn:microsoft.com/office/officeart/2005/8/layout/venn2"/>
    <dgm:cxn modelId="{25A2883B-E971-42C6-A280-54769142B8C8}" type="presOf" srcId="{BAC476FE-D4F3-4CBF-B9DF-046699DCB141}" destId="{055DE6DB-C3F2-4A83-AD9D-3F7DEA57F900}" srcOrd="0" destOrd="0" presId="urn:microsoft.com/office/officeart/2005/8/layout/venn2"/>
    <dgm:cxn modelId="{DD5B3E91-147B-4FD5-8D69-537C3EF18259}" type="presOf" srcId="{8120D834-34ED-43C1-871A-D6A9F830DA55}" destId="{B6ADF433-D40F-48E1-82BA-08948D0E571C}" srcOrd="1" destOrd="0" presId="urn:microsoft.com/office/officeart/2005/8/layout/venn2"/>
    <dgm:cxn modelId="{3DDC38C4-8914-48C1-B54C-9BDBC4FAAE2E}" type="presOf" srcId="{0A328567-CE27-45D3-846F-5948DEEC0343}" destId="{D28FE5E3-01CB-4E1B-BF7E-6766E36BE0BF}" srcOrd="0" destOrd="0" presId="urn:microsoft.com/office/officeart/2005/8/layout/venn2"/>
    <dgm:cxn modelId="{126259C4-5ACF-47EC-B25B-E1D3F6EFF8DD}" type="presOf" srcId="{8120D834-34ED-43C1-871A-D6A9F830DA55}" destId="{EE4F3B92-05E0-48B6-B659-4849857FBD4E}" srcOrd="0" destOrd="0" presId="urn:microsoft.com/office/officeart/2005/8/layout/venn2"/>
    <dgm:cxn modelId="{BC36EB23-FC18-4CB1-BF9D-EE338BEBCC30}" type="presParOf" srcId="{D28FE5E3-01CB-4E1B-BF7E-6766E36BE0BF}" destId="{5B92F45E-1D05-4C2C-9BFE-0FA4F54EBBE7}" srcOrd="0" destOrd="0" presId="urn:microsoft.com/office/officeart/2005/8/layout/venn2"/>
    <dgm:cxn modelId="{D4B86616-7350-45C5-9177-43184919C528}" type="presParOf" srcId="{5B92F45E-1D05-4C2C-9BFE-0FA4F54EBBE7}" destId="{EE4F3B92-05E0-48B6-B659-4849857FBD4E}" srcOrd="0" destOrd="0" presId="urn:microsoft.com/office/officeart/2005/8/layout/venn2"/>
    <dgm:cxn modelId="{CF710819-5C58-4DD5-B756-1A9A11058176}" type="presParOf" srcId="{5B92F45E-1D05-4C2C-9BFE-0FA4F54EBBE7}" destId="{B6ADF433-D40F-48E1-82BA-08948D0E571C}" srcOrd="1" destOrd="0" presId="urn:microsoft.com/office/officeart/2005/8/layout/venn2"/>
    <dgm:cxn modelId="{0E8737A5-41B7-41A2-8DDD-B532B52DBF96}" type="presParOf" srcId="{D28FE5E3-01CB-4E1B-BF7E-6766E36BE0BF}" destId="{DAA9FE33-705C-44F9-A2F5-032C64DE423F}" srcOrd="1" destOrd="0" presId="urn:microsoft.com/office/officeart/2005/8/layout/venn2"/>
    <dgm:cxn modelId="{8B84E754-D8A3-4D21-B416-56787457F5B2}" type="presParOf" srcId="{DAA9FE33-705C-44F9-A2F5-032C64DE423F}" destId="{055DE6DB-C3F2-4A83-AD9D-3F7DEA57F900}" srcOrd="0" destOrd="0" presId="urn:microsoft.com/office/officeart/2005/8/layout/venn2"/>
    <dgm:cxn modelId="{8BF5FDEB-63D0-435C-8617-F4C8E0B7A556}" type="presParOf" srcId="{DAA9FE33-705C-44F9-A2F5-032C64DE423F}" destId="{1E4B2AB1-45FC-4DEE-8623-31DE8426A71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328567-CE27-45D3-846F-5948DEEC0343}"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en-US"/>
        </a:p>
      </dgm:t>
    </dgm:pt>
    <dgm:pt modelId="{8120D834-34ED-43C1-871A-D6A9F830DA55}">
      <dgm:prSet phldrT="[Text]"/>
      <dgm:spPr/>
      <dgm:t>
        <a:bodyPr/>
        <a:lstStyle/>
        <a:p>
          <a:r>
            <a:rPr lang="en-US" dirty="0">
              <a:solidFill>
                <a:schemeClr val="bg1"/>
              </a:solidFill>
            </a:rPr>
            <a:t>Happened</a:t>
          </a:r>
        </a:p>
      </dgm:t>
    </dgm:pt>
    <dgm:pt modelId="{CCD6D365-F4B2-4B1B-AD52-5216B02916D7}" type="parTrans" cxnId="{8E5FAB22-1881-4BEE-80BD-D3615E135E6A}">
      <dgm:prSet/>
      <dgm:spPr/>
      <dgm:t>
        <a:bodyPr/>
        <a:lstStyle/>
        <a:p>
          <a:endParaRPr lang="en-US"/>
        </a:p>
      </dgm:t>
    </dgm:pt>
    <dgm:pt modelId="{4DFC9120-A054-44FA-97B0-AC88BBBFA741}" type="sibTrans" cxnId="{8E5FAB22-1881-4BEE-80BD-D3615E135E6A}">
      <dgm:prSet/>
      <dgm:spPr/>
      <dgm:t>
        <a:bodyPr/>
        <a:lstStyle/>
        <a:p>
          <a:endParaRPr lang="en-US"/>
        </a:p>
      </dgm:t>
    </dgm:pt>
    <dgm:pt modelId="{BAC476FE-D4F3-4CBF-B9DF-046699DCB141}">
      <dgm:prSet phldrT="[Text]"/>
      <dgm:spPr/>
      <dgm:t>
        <a:bodyPr/>
        <a:lstStyle/>
        <a:p>
          <a:r>
            <a:rPr lang="en-US" dirty="0">
              <a:solidFill>
                <a:schemeClr val="bg1"/>
              </a:solidFill>
            </a:rPr>
            <a:t>Seen</a:t>
          </a:r>
        </a:p>
      </dgm:t>
    </dgm:pt>
    <dgm:pt modelId="{69C03E41-CF59-487B-AC70-27FBA6FD3E87}" type="parTrans" cxnId="{FF329F2E-58D0-44F3-B9BA-A4CFDCA0914B}">
      <dgm:prSet/>
      <dgm:spPr/>
      <dgm:t>
        <a:bodyPr/>
        <a:lstStyle/>
        <a:p>
          <a:endParaRPr lang="en-US"/>
        </a:p>
      </dgm:t>
    </dgm:pt>
    <dgm:pt modelId="{4C4A79EE-55AA-4CAE-BAC4-4C4BC22CB6CA}" type="sibTrans" cxnId="{FF329F2E-58D0-44F3-B9BA-A4CFDCA0914B}">
      <dgm:prSet/>
      <dgm:spPr/>
      <dgm:t>
        <a:bodyPr/>
        <a:lstStyle/>
        <a:p>
          <a:endParaRPr lang="en-US"/>
        </a:p>
      </dgm:t>
    </dgm:pt>
    <dgm:pt modelId="{D4543169-8FBF-42C0-9609-F8337B4DCB75}">
      <dgm:prSet phldrT="[Text]"/>
      <dgm:spPr/>
      <dgm:t>
        <a:bodyPr/>
        <a:lstStyle/>
        <a:p>
          <a:r>
            <a:rPr lang="en-US" dirty="0">
              <a:solidFill>
                <a:schemeClr val="bg1"/>
              </a:solidFill>
            </a:rPr>
            <a:t>Everything that someone recorded</a:t>
          </a:r>
        </a:p>
      </dgm:t>
    </dgm:pt>
    <dgm:pt modelId="{639AE596-38E2-4D19-B2B6-C9DAB281E502}" type="parTrans" cxnId="{8E1316B9-27EF-41DC-9CC7-5D1620C909BA}">
      <dgm:prSet/>
      <dgm:spPr/>
      <dgm:t>
        <a:bodyPr/>
        <a:lstStyle/>
        <a:p>
          <a:endParaRPr lang="en-US"/>
        </a:p>
      </dgm:t>
    </dgm:pt>
    <dgm:pt modelId="{B0F88271-FF2E-47E6-954E-12CB629DDED2}" type="sibTrans" cxnId="{8E1316B9-27EF-41DC-9CC7-5D1620C909BA}">
      <dgm:prSet/>
      <dgm:spPr/>
      <dgm:t>
        <a:bodyPr/>
        <a:lstStyle/>
        <a:p>
          <a:endParaRPr lang="en-US"/>
        </a:p>
      </dgm:t>
    </dgm:pt>
    <dgm:pt modelId="{D28FE5E3-01CB-4E1B-BF7E-6766E36BE0BF}" type="pres">
      <dgm:prSet presAssocID="{0A328567-CE27-45D3-846F-5948DEEC0343}" presName="Name0" presStyleCnt="0">
        <dgm:presLayoutVars>
          <dgm:chMax val="7"/>
          <dgm:resizeHandles val="exact"/>
        </dgm:presLayoutVars>
      </dgm:prSet>
      <dgm:spPr/>
    </dgm:pt>
    <dgm:pt modelId="{5B92F45E-1D05-4C2C-9BFE-0FA4F54EBBE7}" type="pres">
      <dgm:prSet presAssocID="{0A328567-CE27-45D3-846F-5948DEEC0343}" presName="comp1" presStyleCnt="0"/>
      <dgm:spPr/>
    </dgm:pt>
    <dgm:pt modelId="{EE4F3B92-05E0-48B6-B659-4849857FBD4E}" type="pres">
      <dgm:prSet presAssocID="{0A328567-CE27-45D3-846F-5948DEEC0343}" presName="circle1" presStyleLbl="node1" presStyleIdx="0" presStyleCnt="3"/>
      <dgm:spPr/>
    </dgm:pt>
    <dgm:pt modelId="{B6ADF433-D40F-48E1-82BA-08948D0E571C}" type="pres">
      <dgm:prSet presAssocID="{0A328567-CE27-45D3-846F-5948DEEC0343}" presName="c1text" presStyleLbl="node1" presStyleIdx="0" presStyleCnt="3">
        <dgm:presLayoutVars>
          <dgm:bulletEnabled val="1"/>
        </dgm:presLayoutVars>
      </dgm:prSet>
      <dgm:spPr/>
    </dgm:pt>
    <dgm:pt modelId="{DAA9FE33-705C-44F9-A2F5-032C64DE423F}" type="pres">
      <dgm:prSet presAssocID="{0A328567-CE27-45D3-846F-5948DEEC0343}" presName="comp2" presStyleCnt="0"/>
      <dgm:spPr/>
    </dgm:pt>
    <dgm:pt modelId="{055DE6DB-C3F2-4A83-AD9D-3F7DEA57F900}" type="pres">
      <dgm:prSet presAssocID="{0A328567-CE27-45D3-846F-5948DEEC0343}" presName="circle2" presStyleLbl="node1" presStyleIdx="1" presStyleCnt="3"/>
      <dgm:spPr/>
    </dgm:pt>
    <dgm:pt modelId="{1E4B2AB1-45FC-4DEE-8623-31DE8426A713}" type="pres">
      <dgm:prSet presAssocID="{0A328567-CE27-45D3-846F-5948DEEC0343}" presName="c2text" presStyleLbl="node1" presStyleIdx="1" presStyleCnt="3">
        <dgm:presLayoutVars>
          <dgm:bulletEnabled val="1"/>
        </dgm:presLayoutVars>
      </dgm:prSet>
      <dgm:spPr/>
    </dgm:pt>
    <dgm:pt modelId="{85E3ECA8-42A8-4FE1-8C37-A22F80012EEA}" type="pres">
      <dgm:prSet presAssocID="{0A328567-CE27-45D3-846F-5948DEEC0343}" presName="comp3" presStyleCnt="0"/>
      <dgm:spPr/>
    </dgm:pt>
    <dgm:pt modelId="{1503AE97-187E-4A6C-A32E-141E53A964F2}" type="pres">
      <dgm:prSet presAssocID="{0A328567-CE27-45D3-846F-5948DEEC0343}" presName="circle3" presStyleLbl="node1" presStyleIdx="2" presStyleCnt="3" custLinFactNeighborY="-992"/>
      <dgm:spPr/>
    </dgm:pt>
    <dgm:pt modelId="{569CA017-5F6F-4130-B8F1-FDBCEEE6888B}" type="pres">
      <dgm:prSet presAssocID="{0A328567-CE27-45D3-846F-5948DEEC0343}" presName="c3text" presStyleLbl="node1" presStyleIdx="2" presStyleCnt="3">
        <dgm:presLayoutVars>
          <dgm:bulletEnabled val="1"/>
        </dgm:presLayoutVars>
      </dgm:prSet>
      <dgm:spPr/>
    </dgm:pt>
  </dgm:ptLst>
  <dgm:cxnLst>
    <dgm:cxn modelId="{5951D81D-EE1C-4DA7-9723-ABAA92564DF8}" type="presOf" srcId="{0A328567-CE27-45D3-846F-5948DEEC0343}" destId="{D28FE5E3-01CB-4E1B-BF7E-6766E36BE0BF}" srcOrd="0" destOrd="0" presId="urn:microsoft.com/office/officeart/2005/8/layout/venn2"/>
    <dgm:cxn modelId="{8E5FAB22-1881-4BEE-80BD-D3615E135E6A}" srcId="{0A328567-CE27-45D3-846F-5948DEEC0343}" destId="{8120D834-34ED-43C1-871A-D6A9F830DA55}" srcOrd="0" destOrd="0" parTransId="{CCD6D365-F4B2-4B1B-AD52-5216B02916D7}" sibTransId="{4DFC9120-A054-44FA-97B0-AC88BBBFA741}"/>
    <dgm:cxn modelId="{FF329F2E-58D0-44F3-B9BA-A4CFDCA0914B}" srcId="{0A328567-CE27-45D3-846F-5948DEEC0343}" destId="{BAC476FE-D4F3-4CBF-B9DF-046699DCB141}" srcOrd="1" destOrd="0" parTransId="{69C03E41-CF59-487B-AC70-27FBA6FD3E87}" sibTransId="{4C4A79EE-55AA-4CAE-BAC4-4C4BC22CB6CA}"/>
    <dgm:cxn modelId="{11494649-9325-44F9-AAD1-E77072D45DFB}" type="presOf" srcId="{8120D834-34ED-43C1-871A-D6A9F830DA55}" destId="{EE4F3B92-05E0-48B6-B659-4849857FBD4E}" srcOrd="0" destOrd="0" presId="urn:microsoft.com/office/officeart/2005/8/layout/venn2"/>
    <dgm:cxn modelId="{36C9F861-D22E-43FC-B8B2-13324ACAA5CB}" type="presOf" srcId="{D4543169-8FBF-42C0-9609-F8337B4DCB75}" destId="{569CA017-5F6F-4130-B8F1-FDBCEEE6888B}" srcOrd="1" destOrd="0" presId="urn:microsoft.com/office/officeart/2005/8/layout/venn2"/>
    <dgm:cxn modelId="{9F5ED869-83A0-498C-BE60-1A603DF89634}" type="presOf" srcId="{BAC476FE-D4F3-4CBF-B9DF-046699DCB141}" destId="{1E4B2AB1-45FC-4DEE-8623-31DE8426A713}" srcOrd="1" destOrd="0" presId="urn:microsoft.com/office/officeart/2005/8/layout/venn2"/>
    <dgm:cxn modelId="{A4EE13B2-90A5-4968-B4C0-E758538B9AC6}" type="presOf" srcId="{D4543169-8FBF-42C0-9609-F8337B4DCB75}" destId="{1503AE97-187E-4A6C-A32E-141E53A964F2}" srcOrd="0" destOrd="0" presId="urn:microsoft.com/office/officeart/2005/8/layout/venn2"/>
    <dgm:cxn modelId="{8E1316B9-27EF-41DC-9CC7-5D1620C909BA}" srcId="{0A328567-CE27-45D3-846F-5948DEEC0343}" destId="{D4543169-8FBF-42C0-9609-F8337B4DCB75}" srcOrd="2" destOrd="0" parTransId="{639AE596-38E2-4D19-B2B6-C9DAB281E502}" sibTransId="{B0F88271-FF2E-47E6-954E-12CB629DDED2}"/>
    <dgm:cxn modelId="{1D2B40DD-7BCB-4AE3-8FA8-9085A3433AA0}" type="presOf" srcId="{BAC476FE-D4F3-4CBF-B9DF-046699DCB141}" destId="{055DE6DB-C3F2-4A83-AD9D-3F7DEA57F900}" srcOrd="0" destOrd="0" presId="urn:microsoft.com/office/officeart/2005/8/layout/venn2"/>
    <dgm:cxn modelId="{C00A67F3-08BB-417D-8F58-4F65B8C28B86}" type="presOf" srcId="{8120D834-34ED-43C1-871A-D6A9F830DA55}" destId="{B6ADF433-D40F-48E1-82BA-08948D0E571C}" srcOrd="1" destOrd="0" presId="urn:microsoft.com/office/officeart/2005/8/layout/venn2"/>
    <dgm:cxn modelId="{E2B38E4E-5304-4183-9496-A6B3E6489274}" type="presParOf" srcId="{D28FE5E3-01CB-4E1B-BF7E-6766E36BE0BF}" destId="{5B92F45E-1D05-4C2C-9BFE-0FA4F54EBBE7}" srcOrd="0" destOrd="0" presId="urn:microsoft.com/office/officeart/2005/8/layout/venn2"/>
    <dgm:cxn modelId="{E79E4C68-C437-4D5E-9BD1-A950FDF75667}" type="presParOf" srcId="{5B92F45E-1D05-4C2C-9BFE-0FA4F54EBBE7}" destId="{EE4F3B92-05E0-48B6-B659-4849857FBD4E}" srcOrd="0" destOrd="0" presId="urn:microsoft.com/office/officeart/2005/8/layout/venn2"/>
    <dgm:cxn modelId="{652CBF85-206A-47E6-91D6-6E62A83B790E}" type="presParOf" srcId="{5B92F45E-1D05-4C2C-9BFE-0FA4F54EBBE7}" destId="{B6ADF433-D40F-48E1-82BA-08948D0E571C}" srcOrd="1" destOrd="0" presId="urn:microsoft.com/office/officeart/2005/8/layout/venn2"/>
    <dgm:cxn modelId="{5BCC49FC-5401-44A2-8C51-FC351CD5D7BD}" type="presParOf" srcId="{D28FE5E3-01CB-4E1B-BF7E-6766E36BE0BF}" destId="{DAA9FE33-705C-44F9-A2F5-032C64DE423F}" srcOrd="1" destOrd="0" presId="urn:microsoft.com/office/officeart/2005/8/layout/venn2"/>
    <dgm:cxn modelId="{CD63AD40-6B98-426D-8FAE-5082FB4FCEF1}" type="presParOf" srcId="{DAA9FE33-705C-44F9-A2F5-032C64DE423F}" destId="{055DE6DB-C3F2-4A83-AD9D-3F7DEA57F900}" srcOrd="0" destOrd="0" presId="urn:microsoft.com/office/officeart/2005/8/layout/venn2"/>
    <dgm:cxn modelId="{45E0CDBB-FD3B-4912-A96F-8D3256DC454A}" type="presParOf" srcId="{DAA9FE33-705C-44F9-A2F5-032C64DE423F}" destId="{1E4B2AB1-45FC-4DEE-8623-31DE8426A713}" srcOrd="1" destOrd="0" presId="urn:microsoft.com/office/officeart/2005/8/layout/venn2"/>
    <dgm:cxn modelId="{6A5652DF-1631-41C0-8E8D-3DB57CDAE95C}" type="presParOf" srcId="{D28FE5E3-01CB-4E1B-BF7E-6766E36BE0BF}" destId="{85E3ECA8-42A8-4FE1-8C37-A22F80012EEA}" srcOrd="2" destOrd="0" presId="urn:microsoft.com/office/officeart/2005/8/layout/venn2"/>
    <dgm:cxn modelId="{3C08EA27-342F-4ED7-BCBD-6206E138B251}" type="presParOf" srcId="{85E3ECA8-42A8-4FE1-8C37-A22F80012EEA}" destId="{1503AE97-187E-4A6C-A32E-141E53A964F2}" srcOrd="0" destOrd="0" presId="urn:microsoft.com/office/officeart/2005/8/layout/venn2"/>
    <dgm:cxn modelId="{2DF704C9-388E-4CD7-93EC-DADFFF351816}" type="presParOf" srcId="{85E3ECA8-42A8-4FE1-8C37-A22F80012EEA}" destId="{569CA017-5F6F-4130-B8F1-FDBCEEE6888B}"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328567-CE27-45D3-846F-5948DEEC0343}"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en-US"/>
        </a:p>
      </dgm:t>
    </dgm:pt>
    <dgm:pt modelId="{8120D834-34ED-43C1-871A-D6A9F830DA55}">
      <dgm:prSet phldrT="[Text]"/>
      <dgm:spPr/>
      <dgm:t>
        <a:bodyPr/>
        <a:lstStyle/>
        <a:p>
          <a:r>
            <a:rPr lang="en-US" dirty="0">
              <a:solidFill>
                <a:schemeClr val="bg1"/>
              </a:solidFill>
            </a:rPr>
            <a:t>Happened</a:t>
          </a:r>
        </a:p>
      </dgm:t>
    </dgm:pt>
    <dgm:pt modelId="{CCD6D365-F4B2-4B1B-AD52-5216B02916D7}" type="parTrans" cxnId="{8E5FAB22-1881-4BEE-80BD-D3615E135E6A}">
      <dgm:prSet/>
      <dgm:spPr/>
      <dgm:t>
        <a:bodyPr/>
        <a:lstStyle/>
        <a:p>
          <a:endParaRPr lang="en-US"/>
        </a:p>
      </dgm:t>
    </dgm:pt>
    <dgm:pt modelId="{4DFC9120-A054-44FA-97B0-AC88BBBFA741}" type="sibTrans" cxnId="{8E5FAB22-1881-4BEE-80BD-D3615E135E6A}">
      <dgm:prSet/>
      <dgm:spPr/>
      <dgm:t>
        <a:bodyPr/>
        <a:lstStyle/>
        <a:p>
          <a:endParaRPr lang="en-US"/>
        </a:p>
      </dgm:t>
    </dgm:pt>
    <dgm:pt modelId="{BAC476FE-D4F3-4CBF-B9DF-046699DCB141}">
      <dgm:prSet phldrT="[Text]"/>
      <dgm:spPr/>
      <dgm:t>
        <a:bodyPr/>
        <a:lstStyle/>
        <a:p>
          <a:r>
            <a:rPr lang="en-US" dirty="0">
              <a:solidFill>
                <a:schemeClr val="bg1"/>
              </a:solidFill>
            </a:rPr>
            <a:t>Seen</a:t>
          </a:r>
        </a:p>
      </dgm:t>
    </dgm:pt>
    <dgm:pt modelId="{69C03E41-CF59-487B-AC70-27FBA6FD3E87}" type="parTrans" cxnId="{FF329F2E-58D0-44F3-B9BA-A4CFDCA0914B}">
      <dgm:prSet/>
      <dgm:spPr/>
      <dgm:t>
        <a:bodyPr/>
        <a:lstStyle/>
        <a:p>
          <a:endParaRPr lang="en-US"/>
        </a:p>
      </dgm:t>
    </dgm:pt>
    <dgm:pt modelId="{4C4A79EE-55AA-4CAE-BAC4-4C4BC22CB6CA}" type="sibTrans" cxnId="{FF329F2E-58D0-44F3-B9BA-A4CFDCA0914B}">
      <dgm:prSet/>
      <dgm:spPr/>
      <dgm:t>
        <a:bodyPr/>
        <a:lstStyle/>
        <a:p>
          <a:endParaRPr lang="en-US"/>
        </a:p>
      </dgm:t>
    </dgm:pt>
    <dgm:pt modelId="{D4543169-8FBF-42C0-9609-F8337B4DCB75}">
      <dgm:prSet phldrT="[Text]"/>
      <dgm:spPr/>
      <dgm:t>
        <a:bodyPr/>
        <a:lstStyle/>
        <a:p>
          <a:r>
            <a:rPr lang="en-US" dirty="0">
              <a:solidFill>
                <a:schemeClr val="bg1"/>
              </a:solidFill>
            </a:rPr>
            <a:t>Recorded</a:t>
          </a:r>
        </a:p>
      </dgm:t>
    </dgm:pt>
    <dgm:pt modelId="{639AE596-38E2-4D19-B2B6-C9DAB281E502}" type="parTrans" cxnId="{8E1316B9-27EF-41DC-9CC7-5D1620C909BA}">
      <dgm:prSet/>
      <dgm:spPr/>
      <dgm:t>
        <a:bodyPr/>
        <a:lstStyle/>
        <a:p>
          <a:endParaRPr lang="en-US"/>
        </a:p>
      </dgm:t>
    </dgm:pt>
    <dgm:pt modelId="{B0F88271-FF2E-47E6-954E-12CB629DDED2}" type="sibTrans" cxnId="{8E1316B9-27EF-41DC-9CC7-5D1620C909BA}">
      <dgm:prSet/>
      <dgm:spPr/>
      <dgm:t>
        <a:bodyPr/>
        <a:lstStyle/>
        <a:p>
          <a:endParaRPr lang="en-US"/>
        </a:p>
      </dgm:t>
    </dgm:pt>
    <dgm:pt modelId="{BABC6F05-CFEA-4C33-8518-BFC1D7013319}">
      <dgm:prSet phldrT="[Text]"/>
      <dgm:spPr/>
      <dgm:t>
        <a:bodyPr/>
        <a:lstStyle/>
        <a:p>
          <a:r>
            <a:rPr lang="en-US" dirty="0">
              <a:solidFill>
                <a:schemeClr val="bg1"/>
              </a:solidFill>
            </a:rPr>
            <a:t>Every record that survived</a:t>
          </a:r>
        </a:p>
      </dgm:t>
    </dgm:pt>
    <dgm:pt modelId="{0146E629-C6C3-42E4-913E-B692618A6FF4}" type="parTrans" cxnId="{D4C4DCB3-171E-4DA4-A2C0-169BA49D5DB3}">
      <dgm:prSet/>
      <dgm:spPr/>
      <dgm:t>
        <a:bodyPr/>
        <a:lstStyle/>
        <a:p>
          <a:endParaRPr lang="en-US"/>
        </a:p>
      </dgm:t>
    </dgm:pt>
    <dgm:pt modelId="{8DF9EA1A-91BC-40ED-84A9-5EB29E346BCE}" type="sibTrans" cxnId="{D4C4DCB3-171E-4DA4-A2C0-169BA49D5DB3}">
      <dgm:prSet/>
      <dgm:spPr/>
      <dgm:t>
        <a:bodyPr/>
        <a:lstStyle/>
        <a:p>
          <a:endParaRPr lang="en-US"/>
        </a:p>
      </dgm:t>
    </dgm:pt>
    <dgm:pt modelId="{D28FE5E3-01CB-4E1B-BF7E-6766E36BE0BF}" type="pres">
      <dgm:prSet presAssocID="{0A328567-CE27-45D3-846F-5948DEEC0343}" presName="Name0" presStyleCnt="0">
        <dgm:presLayoutVars>
          <dgm:chMax val="7"/>
          <dgm:resizeHandles val="exact"/>
        </dgm:presLayoutVars>
      </dgm:prSet>
      <dgm:spPr/>
    </dgm:pt>
    <dgm:pt modelId="{5B92F45E-1D05-4C2C-9BFE-0FA4F54EBBE7}" type="pres">
      <dgm:prSet presAssocID="{0A328567-CE27-45D3-846F-5948DEEC0343}" presName="comp1" presStyleCnt="0"/>
      <dgm:spPr/>
    </dgm:pt>
    <dgm:pt modelId="{EE4F3B92-05E0-48B6-B659-4849857FBD4E}" type="pres">
      <dgm:prSet presAssocID="{0A328567-CE27-45D3-846F-5948DEEC0343}" presName="circle1" presStyleLbl="node1" presStyleIdx="0" presStyleCnt="4"/>
      <dgm:spPr/>
    </dgm:pt>
    <dgm:pt modelId="{B6ADF433-D40F-48E1-82BA-08948D0E571C}" type="pres">
      <dgm:prSet presAssocID="{0A328567-CE27-45D3-846F-5948DEEC0343}" presName="c1text" presStyleLbl="node1" presStyleIdx="0" presStyleCnt="4">
        <dgm:presLayoutVars>
          <dgm:bulletEnabled val="1"/>
        </dgm:presLayoutVars>
      </dgm:prSet>
      <dgm:spPr/>
    </dgm:pt>
    <dgm:pt modelId="{DAA9FE33-705C-44F9-A2F5-032C64DE423F}" type="pres">
      <dgm:prSet presAssocID="{0A328567-CE27-45D3-846F-5948DEEC0343}" presName="comp2" presStyleCnt="0"/>
      <dgm:spPr/>
    </dgm:pt>
    <dgm:pt modelId="{055DE6DB-C3F2-4A83-AD9D-3F7DEA57F900}" type="pres">
      <dgm:prSet presAssocID="{0A328567-CE27-45D3-846F-5948DEEC0343}" presName="circle2" presStyleLbl="node1" presStyleIdx="1" presStyleCnt="4"/>
      <dgm:spPr/>
    </dgm:pt>
    <dgm:pt modelId="{1E4B2AB1-45FC-4DEE-8623-31DE8426A713}" type="pres">
      <dgm:prSet presAssocID="{0A328567-CE27-45D3-846F-5948DEEC0343}" presName="c2text" presStyleLbl="node1" presStyleIdx="1" presStyleCnt="4">
        <dgm:presLayoutVars>
          <dgm:bulletEnabled val="1"/>
        </dgm:presLayoutVars>
      </dgm:prSet>
      <dgm:spPr/>
    </dgm:pt>
    <dgm:pt modelId="{85E3ECA8-42A8-4FE1-8C37-A22F80012EEA}" type="pres">
      <dgm:prSet presAssocID="{0A328567-CE27-45D3-846F-5948DEEC0343}" presName="comp3" presStyleCnt="0"/>
      <dgm:spPr/>
    </dgm:pt>
    <dgm:pt modelId="{1503AE97-187E-4A6C-A32E-141E53A964F2}" type="pres">
      <dgm:prSet presAssocID="{0A328567-CE27-45D3-846F-5948DEEC0343}" presName="circle3" presStyleLbl="node1" presStyleIdx="2" presStyleCnt="4" custLinFactNeighborY="-992"/>
      <dgm:spPr/>
    </dgm:pt>
    <dgm:pt modelId="{569CA017-5F6F-4130-B8F1-FDBCEEE6888B}" type="pres">
      <dgm:prSet presAssocID="{0A328567-CE27-45D3-846F-5948DEEC0343}" presName="c3text" presStyleLbl="node1" presStyleIdx="2" presStyleCnt="4">
        <dgm:presLayoutVars>
          <dgm:bulletEnabled val="1"/>
        </dgm:presLayoutVars>
      </dgm:prSet>
      <dgm:spPr/>
    </dgm:pt>
    <dgm:pt modelId="{ADD79827-24D0-446F-B2D5-C86028F4B894}" type="pres">
      <dgm:prSet presAssocID="{0A328567-CE27-45D3-846F-5948DEEC0343}" presName="comp4" presStyleCnt="0"/>
      <dgm:spPr/>
    </dgm:pt>
    <dgm:pt modelId="{587B7B2F-1C32-4F08-A1C1-8718D3D01584}" type="pres">
      <dgm:prSet presAssocID="{0A328567-CE27-45D3-846F-5948DEEC0343}" presName="circle4" presStyleLbl="node1" presStyleIdx="3" presStyleCnt="4"/>
      <dgm:spPr/>
    </dgm:pt>
    <dgm:pt modelId="{E2FF5E4F-EBBA-4ED0-9D3B-E3109CED2A5A}" type="pres">
      <dgm:prSet presAssocID="{0A328567-CE27-45D3-846F-5948DEEC0343}" presName="c4text" presStyleLbl="node1" presStyleIdx="3" presStyleCnt="4">
        <dgm:presLayoutVars>
          <dgm:bulletEnabled val="1"/>
        </dgm:presLayoutVars>
      </dgm:prSet>
      <dgm:spPr/>
    </dgm:pt>
  </dgm:ptLst>
  <dgm:cxnLst>
    <dgm:cxn modelId="{8E5FAB22-1881-4BEE-80BD-D3615E135E6A}" srcId="{0A328567-CE27-45D3-846F-5948DEEC0343}" destId="{8120D834-34ED-43C1-871A-D6A9F830DA55}" srcOrd="0" destOrd="0" parTransId="{CCD6D365-F4B2-4B1B-AD52-5216B02916D7}" sibTransId="{4DFC9120-A054-44FA-97B0-AC88BBBFA741}"/>
    <dgm:cxn modelId="{FF329F2E-58D0-44F3-B9BA-A4CFDCA0914B}" srcId="{0A328567-CE27-45D3-846F-5948DEEC0343}" destId="{BAC476FE-D4F3-4CBF-B9DF-046699DCB141}" srcOrd="1" destOrd="0" parTransId="{69C03E41-CF59-487B-AC70-27FBA6FD3E87}" sibTransId="{4C4A79EE-55AA-4CAE-BAC4-4C4BC22CB6CA}"/>
    <dgm:cxn modelId="{58C42E3B-37F9-4B2E-968F-BBA4A1454AC1}" type="presOf" srcId="{0A328567-CE27-45D3-846F-5948DEEC0343}" destId="{D28FE5E3-01CB-4E1B-BF7E-6766E36BE0BF}" srcOrd="0" destOrd="0" presId="urn:microsoft.com/office/officeart/2005/8/layout/venn2"/>
    <dgm:cxn modelId="{467CD254-D38F-43A4-9996-551FA74D43C8}" type="presOf" srcId="{BAC476FE-D4F3-4CBF-B9DF-046699DCB141}" destId="{055DE6DB-C3F2-4A83-AD9D-3F7DEA57F900}" srcOrd="0" destOrd="0" presId="urn:microsoft.com/office/officeart/2005/8/layout/venn2"/>
    <dgm:cxn modelId="{387BFC58-5C92-426E-A7BA-1EFB720789C5}" type="presOf" srcId="{D4543169-8FBF-42C0-9609-F8337B4DCB75}" destId="{569CA017-5F6F-4130-B8F1-FDBCEEE6888B}" srcOrd="1" destOrd="0" presId="urn:microsoft.com/office/officeart/2005/8/layout/venn2"/>
    <dgm:cxn modelId="{900CB564-8900-4E04-B83E-85AB7E694F1B}" type="presOf" srcId="{BABC6F05-CFEA-4C33-8518-BFC1D7013319}" destId="{E2FF5E4F-EBBA-4ED0-9D3B-E3109CED2A5A}" srcOrd="1" destOrd="0" presId="urn:microsoft.com/office/officeart/2005/8/layout/venn2"/>
    <dgm:cxn modelId="{01D5F885-7C8A-4303-AEB1-5A5815D843FD}" type="presOf" srcId="{D4543169-8FBF-42C0-9609-F8337B4DCB75}" destId="{1503AE97-187E-4A6C-A32E-141E53A964F2}" srcOrd="0" destOrd="0" presId="urn:microsoft.com/office/officeart/2005/8/layout/venn2"/>
    <dgm:cxn modelId="{FDFF0A88-441E-4EEE-AA50-5B95C1EE78E4}" type="presOf" srcId="{BABC6F05-CFEA-4C33-8518-BFC1D7013319}" destId="{587B7B2F-1C32-4F08-A1C1-8718D3D01584}" srcOrd="0" destOrd="0" presId="urn:microsoft.com/office/officeart/2005/8/layout/venn2"/>
    <dgm:cxn modelId="{D4C4DCB3-171E-4DA4-A2C0-169BA49D5DB3}" srcId="{0A328567-CE27-45D3-846F-5948DEEC0343}" destId="{BABC6F05-CFEA-4C33-8518-BFC1D7013319}" srcOrd="3" destOrd="0" parTransId="{0146E629-C6C3-42E4-913E-B692618A6FF4}" sibTransId="{8DF9EA1A-91BC-40ED-84A9-5EB29E346BCE}"/>
    <dgm:cxn modelId="{8E1316B9-27EF-41DC-9CC7-5D1620C909BA}" srcId="{0A328567-CE27-45D3-846F-5948DEEC0343}" destId="{D4543169-8FBF-42C0-9609-F8337B4DCB75}" srcOrd="2" destOrd="0" parTransId="{639AE596-38E2-4D19-B2B6-C9DAB281E502}" sibTransId="{B0F88271-FF2E-47E6-954E-12CB629DDED2}"/>
    <dgm:cxn modelId="{C6AF65C1-6399-40AC-95CC-306430B3A7B9}" type="presOf" srcId="{BAC476FE-D4F3-4CBF-B9DF-046699DCB141}" destId="{1E4B2AB1-45FC-4DEE-8623-31DE8426A713}" srcOrd="1" destOrd="0" presId="urn:microsoft.com/office/officeart/2005/8/layout/venn2"/>
    <dgm:cxn modelId="{FC783BE4-6449-40E9-85FC-89A284F6F7A8}" type="presOf" srcId="{8120D834-34ED-43C1-871A-D6A9F830DA55}" destId="{EE4F3B92-05E0-48B6-B659-4849857FBD4E}" srcOrd="0" destOrd="0" presId="urn:microsoft.com/office/officeart/2005/8/layout/venn2"/>
    <dgm:cxn modelId="{A6124DE6-2094-4A1C-9BF7-C3522F1D9219}" type="presOf" srcId="{8120D834-34ED-43C1-871A-D6A9F830DA55}" destId="{B6ADF433-D40F-48E1-82BA-08948D0E571C}" srcOrd="1" destOrd="0" presId="urn:microsoft.com/office/officeart/2005/8/layout/venn2"/>
    <dgm:cxn modelId="{3D6DD77A-6AE4-4B84-91FE-30F289FC5D98}" type="presParOf" srcId="{D28FE5E3-01CB-4E1B-BF7E-6766E36BE0BF}" destId="{5B92F45E-1D05-4C2C-9BFE-0FA4F54EBBE7}" srcOrd="0" destOrd="0" presId="urn:microsoft.com/office/officeart/2005/8/layout/venn2"/>
    <dgm:cxn modelId="{F78882B3-1CDB-415B-A6CE-6472FEC2E2B6}" type="presParOf" srcId="{5B92F45E-1D05-4C2C-9BFE-0FA4F54EBBE7}" destId="{EE4F3B92-05E0-48B6-B659-4849857FBD4E}" srcOrd="0" destOrd="0" presId="urn:microsoft.com/office/officeart/2005/8/layout/venn2"/>
    <dgm:cxn modelId="{84AD680B-058D-4ECA-AEA6-49600D8A83FF}" type="presParOf" srcId="{5B92F45E-1D05-4C2C-9BFE-0FA4F54EBBE7}" destId="{B6ADF433-D40F-48E1-82BA-08948D0E571C}" srcOrd="1" destOrd="0" presId="urn:microsoft.com/office/officeart/2005/8/layout/venn2"/>
    <dgm:cxn modelId="{274C0376-69F0-4F60-8968-B7FF4C06E8FA}" type="presParOf" srcId="{D28FE5E3-01CB-4E1B-BF7E-6766E36BE0BF}" destId="{DAA9FE33-705C-44F9-A2F5-032C64DE423F}" srcOrd="1" destOrd="0" presId="urn:microsoft.com/office/officeart/2005/8/layout/venn2"/>
    <dgm:cxn modelId="{36C04A93-EEFB-4E79-9EE5-D27E7006317A}" type="presParOf" srcId="{DAA9FE33-705C-44F9-A2F5-032C64DE423F}" destId="{055DE6DB-C3F2-4A83-AD9D-3F7DEA57F900}" srcOrd="0" destOrd="0" presId="urn:microsoft.com/office/officeart/2005/8/layout/venn2"/>
    <dgm:cxn modelId="{21565378-20DB-430A-A9D5-D3A3CCAB47B9}" type="presParOf" srcId="{DAA9FE33-705C-44F9-A2F5-032C64DE423F}" destId="{1E4B2AB1-45FC-4DEE-8623-31DE8426A713}" srcOrd="1" destOrd="0" presId="urn:microsoft.com/office/officeart/2005/8/layout/venn2"/>
    <dgm:cxn modelId="{A050DF65-5322-48DB-B33C-B433F37BC800}" type="presParOf" srcId="{D28FE5E3-01CB-4E1B-BF7E-6766E36BE0BF}" destId="{85E3ECA8-42A8-4FE1-8C37-A22F80012EEA}" srcOrd="2" destOrd="0" presId="urn:microsoft.com/office/officeart/2005/8/layout/venn2"/>
    <dgm:cxn modelId="{2FB2F254-87A4-4FDE-9914-10A8FED1723A}" type="presParOf" srcId="{85E3ECA8-42A8-4FE1-8C37-A22F80012EEA}" destId="{1503AE97-187E-4A6C-A32E-141E53A964F2}" srcOrd="0" destOrd="0" presId="urn:microsoft.com/office/officeart/2005/8/layout/venn2"/>
    <dgm:cxn modelId="{2DBBBA6D-EF8A-47BC-A454-AAABB8A4DFCE}" type="presParOf" srcId="{85E3ECA8-42A8-4FE1-8C37-A22F80012EEA}" destId="{569CA017-5F6F-4130-B8F1-FDBCEEE6888B}" srcOrd="1" destOrd="0" presId="urn:microsoft.com/office/officeart/2005/8/layout/venn2"/>
    <dgm:cxn modelId="{3AC35BD1-CB59-4406-B859-6FE1E856CAAF}" type="presParOf" srcId="{D28FE5E3-01CB-4E1B-BF7E-6766E36BE0BF}" destId="{ADD79827-24D0-446F-B2D5-C86028F4B894}" srcOrd="3" destOrd="0" presId="urn:microsoft.com/office/officeart/2005/8/layout/venn2"/>
    <dgm:cxn modelId="{48876351-8613-4A47-841B-BE4AA9CB3B73}" type="presParOf" srcId="{ADD79827-24D0-446F-B2D5-C86028F4B894}" destId="{587B7B2F-1C32-4F08-A1C1-8718D3D01584}" srcOrd="0" destOrd="0" presId="urn:microsoft.com/office/officeart/2005/8/layout/venn2"/>
    <dgm:cxn modelId="{F4F1AAC8-8EBB-4167-93BE-686A2CB9E2C7}" type="presParOf" srcId="{ADD79827-24D0-446F-B2D5-C86028F4B894}" destId="{E2FF5E4F-EBBA-4ED0-9D3B-E3109CED2A5A}"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328567-CE27-45D3-846F-5948DEEC0343}"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en-US"/>
        </a:p>
      </dgm:t>
    </dgm:pt>
    <dgm:pt modelId="{8120D834-34ED-43C1-871A-D6A9F830DA55}">
      <dgm:prSet phldrT="[Text]"/>
      <dgm:spPr/>
      <dgm:t>
        <a:bodyPr/>
        <a:lstStyle/>
        <a:p>
          <a:r>
            <a:rPr lang="en-US" dirty="0">
              <a:solidFill>
                <a:schemeClr val="bg1"/>
              </a:solidFill>
            </a:rPr>
            <a:t>Happened</a:t>
          </a:r>
        </a:p>
      </dgm:t>
    </dgm:pt>
    <dgm:pt modelId="{CCD6D365-F4B2-4B1B-AD52-5216B02916D7}" type="parTrans" cxnId="{8E5FAB22-1881-4BEE-80BD-D3615E135E6A}">
      <dgm:prSet/>
      <dgm:spPr/>
      <dgm:t>
        <a:bodyPr/>
        <a:lstStyle/>
        <a:p>
          <a:endParaRPr lang="en-US"/>
        </a:p>
      </dgm:t>
    </dgm:pt>
    <dgm:pt modelId="{4DFC9120-A054-44FA-97B0-AC88BBBFA741}" type="sibTrans" cxnId="{8E5FAB22-1881-4BEE-80BD-D3615E135E6A}">
      <dgm:prSet/>
      <dgm:spPr/>
      <dgm:t>
        <a:bodyPr/>
        <a:lstStyle/>
        <a:p>
          <a:endParaRPr lang="en-US"/>
        </a:p>
      </dgm:t>
    </dgm:pt>
    <dgm:pt modelId="{BAC476FE-D4F3-4CBF-B9DF-046699DCB141}">
      <dgm:prSet phldrT="[Text]"/>
      <dgm:spPr/>
      <dgm:t>
        <a:bodyPr/>
        <a:lstStyle/>
        <a:p>
          <a:r>
            <a:rPr lang="en-US" dirty="0">
              <a:solidFill>
                <a:schemeClr val="bg1"/>
              </a:solidFill>
            </a:rPr>
            <a:t>Seen</a:t>
          </a:r>
        </a:p>
      </dgm:t>
    </dgm:pt>
    <dgm:pt modelId="{69C03E41-CF59-487B-AC70-27FBA6FD3E87}" type="parTrans" cxnId="{FF329F2E-58D0-44F3-B9BA-A4CFDCA0914B}">
      <dgm:prSet/>
      <dgm:spPr/>
      <dgm:t>
        <a:bodyPr/>
        <a:lstStyle/>
        <a:p>
          <a:endParaRPr lang="en-US"/>
        </a:p>
      </dgm:t>
    </dgm:pt>
    <dgm:pt modelId="{4C4A79EE-55AA-4CAE-BAC4-4C4BC22CB6CA}" type="sibTrans" cxnId="{FF329F2E-58D0-44F3-B9BA-A4CFDCA0914B}">
      <dgm:prSet/>
      <dgm:spPr/>
      <dgm:t>
        <a:bodyPr/>
        <a:lstStyle/>
        <a:p>
          <a:endParaRPr lang="en-US"/>
        </a:p>
      </dgm:t>
    </dgm:pt>
    <dgm:pt modelId="{D4543169-8FBF-42C0-9609-F8337B4DCB75}">
      <dgm:prSet phldrT="[Text]"/>
      <dgm:spPr/>
      <dgm:t>
        <a:bodyPr/>
        <a:lstStyle/>
        <a:p>
          <a:r>
            <a:rPr lang="en-US" dirty="0">
              <a:solidFill>
                <a:schemeClr val="bg1"/>
              </a:solidFill>
            </a:rPr>
            <a:t>Recorded</a:t>
          </a:r>
        </a:p>
      </dgm:t>
    </dgm:pt>
    <dgm:pt modelId="{639AE596-38E2-4D19-B2B6-C9DAB281E502}" type="parTrans" cxnId="{8E1316B9-27EF-41DC-9CC7-5D1620C909BA}">
      <dgm:prSet/>
      <dgm:spPr/>
      <dgm:t>
        <a:bodyPr/>
        <a:lstStyle/>
        <a:p>
          <a:endParaRPr lang="en-US"/>
        </a:p>
      </dgm:t>
    </dgm:pt>
    <dgm:pt modelId="{B0F88271-FF2E-47E6-954E-12CB629DDED2}" type="sibTrans" cxnId="{8E1316B9-27EF-41DC-9CC7-5D1620C909BA}">
      <dgm:prSet/>
      <dgm:spPr/>
      <dgm:t>
        <a:bodyPr/>
        <a:lstStyle/>
        <a:p>
          <a:endParaRPr lang="en-US"/>
        </a:p>
      </dgm:t>
    </dgm:pt>
    <dgm:pt modelId="{BABC6F05-CFEA-4C33-8518-BFC1D7013319}">
      <dgm:prSet phldrT="[Text]"/>
      <dgm:spPr/>
      <dgm:t>
        <a:bodyPr/>
        <a:lstStyle/>
        <a:p>
          <a:r>
            <a:rPr lang="en-US" dirty="0">
              <a:solidFill>
                <a:schemeClr val="bg1"/>
              </a:solidFill>
            </a:rPr>
            <a:t>Survived</a:t>
          </a:r>
        </a:p>
      </dgm:t>
    </dgm:pt>
    <dgm:pt modelId="{0146E629-C6C3-42E4-913E-B692618A6FF4}" type="parTrans" cxnId="{D4C4DCB3-171E-4DA4-A2C0-169BA49D5DB3}">
      <dgm:prSet/>
      <dgm:spPr/>
      <dgm:t>
        <a:bodyPr/>
        <a:lstStyle/>
        <a:p>
          <a:endParaRPr lang="en-US"/>
        </a:p>
      </dgm:t>
    </dgm:pt>
    <dgm:pt modelId="{8DF9EA1A-91BC-40ED-84A9-5EB29E346BCE}" type="sibTrans" cxnId="{D4C4DCB3-171E-4DA4-A2C0-169BA49D5DB3}">
      <dgm:prSet/>
      <dgm:spPr/>
      <dgm:t>
        <a:bodyPr/>
        <a:lstStyle/>
        <a:p>
          <a:endParaRPr lang="en-US"/>
        </a:p>
      </dgm:t>
    </dgm:pt>
    <dgm:pt modelId="{03C75E16-9B88-4001-8C79-16F6DB0B6345}">
      <dgm:prSet phldrT="[Text]"/>
      <dgm:spPr/>
      <dgm:t>
        <a:bodyPr/>
        <a:lstStyle/>
        <a:p>
          <a:r>
            <a:rPr lang="en-US" dirty="0">
              <a:solidFill>
                <a:schemeClr val="bg1"/>
              </a:solidFill>
            </a:rPr>
            <a:t>Everything that we’ve found</a:t>
          </a:r>
        </a:p>
      </dgm:t>
    </dgm:pt>
    <dgm:pt modelId="{2B830E18-C72F-4B9B-9528-BE605C42B8B2}" type="parTrans" cxnId="{77A35A93-D5D1-403D-9B3F-9258258EDFA3}">
      <dgm:prSet/>
      <dgm:spPr/>
    </dgm:pt>
    <dgm:pt modelId="{D4BC5139-C7C1-45C3-8385-F2B63C47DDE9}" type="sibTrans" cxnId="{77A35A93-D5D1-403D-9B3F-9258258EDFA3}">
      <dgm:prSet/>
      <dgm:spPr/>
    </dgm:pt>
    <dgm:pt modelId="{D28FE5E3-01CB-4E1B-BF7E-6766E36BE0BF}" type="pres">
      <dgm:prSet presAssocID="{0A328567-CE27-45D3-846F-5948DEEC0343}" presName="Name0" presStyleCnt="0">
        <dgm:presLayoutVars>
          <dgm:chMax val="7"/>
          <dgm:resizeHandles val="exact"/>
        </dgm:presLayoutVars>
      </dgm:prSet>
      <dgm:spPr/>
    </dgm:pt>
    <dgm:pt modelId="{5B92F45E-1D05-4C2C-9BFE-0FA4F54EBBE7}" type="pres">
      <dgm:prSet presAssocID="{0A328567-CE27-45D3-846F-5948DEEC0343}" presName="comp1" presStyleCnt="0"/>
      <dgm:spPr/>
    </dgm:pt>
    <dgm:pt modelId="{EE4F3B92-05E0-48B6-B659-4849857FBD4E}" type="pres">
      <dgm:prSet presAssocID="{0A328567-CE27-45D3-846F-5948DEEC0343}" presName="circle1" presStyleLbl="node1" presStyleIdx="0" presStyleCnt="5"/>
      <dgm:spPr/>
    </dgm:pt>
    <dgm:pt modelId="{B6ADF433-D40F-48E1-82BA-08948D0E571C}" type="pres">
      <dgm:prSet presAssocID="{0A328567-CE27-45D3-846F-5948DEEC0343}" presName="c1text" presStyleLbl="node1" presStyleIdx="0" presStyleCnt="5">
        <dgm:presLayoutVars>
          <dgm:bulletEnabled val="1"/>
        </dgm:presLayoutVars>
      </dgm:prSet>
      <dgm:spPr/>
    </dgm:pt>
    <dgm:pt modelId="{DAA9FE33-705C-44F9-A2F5-032C64DE423F}" type="pres">
      <dgm:prSet presAssocID="{0A328567-CE27-45D3-846F-5948DEEC0343}" presName="comp2" presStyleCnt="0"/>
      <dgm:spPr/>
    </dgm:pt>
    <dgm:pt modelId="{055DE6DB-C3F2-4A83-AD9D-3F7DEA57F900}" type="pres">
      <dgm:prSet presAssocID="{0A328567-CE27-45D3-846F-5948DEEC0343}" presName="circle2" presStyleLbl="node1" presStyleIdx="1" presStyleCnt="5"/>
      <dgm:spPr/>
    </dgm:pt>
    <dgm:pt modelId="{1E4B2AB1-45FC-4DEE-8623-31DE8426A713}" type="pres">
      <dgm:prSet presAssocID="{0A328567-CE27-45D3-846F-5948DEEC0343}" presName="c2text" presStyleLbl="node1" presStyleIdx="1" presStyleCnt="5">
        <dgm:presLayoutVars>
          <dgm:bulletEnabled val="1"/>
        </dgm:presLayoutVars>
      </dgm:prSet>
      <dgm:spPr/>
    </dgm:pt>
    <dgm:pt modelId="{85E3ECA8-42A8-4FE1-8C37-A22F80012EEA}" type="pres">
      <dgm:prSet presAssocID="{0A328567-CE27-45D3-846F-5948DEEC0343}" presName="comp3" presStyleCnt="0"/>
      <dgm:spPr/>
    </dgm:pt>
    <dgm:pt modelId="{1503AE97-187E-4A6C-A32E-141E53A964F2}" type="pres">
      <dgm:prSet presAssocID="{0A328567-CE27-45D3-846F-5948DEEC0343}" presName="circle3" presStyleLbl="node1" presStyleIdx="2" presStyleCnt="5" custLinFactNeighborY="-992"/>
      <dgm:spPr/>
    </dgm:pt>
    <dgm:pt modelId="{569CA017-5F6F-4130-B8F1-FDBCEEE6888B}" type="pres">
      <dgm:prSet presAssocID="{0A328567-CE27-45D3-846F-5948DEEC0343}" presName="c3text" presStyleLbl="node1" presStyleIdx="2" presStyleCnt="5">
        <dgm:presLayoutVars>
          <dgm:bulletEnabled val="1"/>
        </dgm:presLayoutVars>
      </dgm:prSet>
      <dgm:spPr/>
    </dgm:pt>
    <dgm:pt modelId="{ADD79827-24D0-446F-B2D5-C86028F4B894}" type="pres">
      <dgm:prSet presAssocID="{0A328567-CE27-45D3-846F-5948DEEC0343}" presName="comp4" presStyleCnt="0"/>
      <dgm:spPr/>
    </dgm:pt>
    <dgm:pt modelId="{587B7B2F-1C32-4F08-A1C1-8718D3D01584}" type="pres">
      <dgm:prSet presAssocID="{0A328567-CE27-45D3-846F-5948DEEC0343}" presName="circle4" presStyleLbl="node1" presStyleIdx="3" presStyleCnt="5"/>
      <dgm:spPr/>
    </dgm:pt>
    <dgm:pt modelId="{E2FF5E4F-EBBA-4ED0-9D3B-E3109CED2A5A}" type="pres">
      <dgm:prSet presAssocID="{0A328567-CE27-45D3-846F-5948DEEC0343}" presName="c4text" presStyleLbl="node1" presStyleIdx="3" presStyleCnt="5">
        <dgm:presLayoutVars>
          <dgm:bulletEnabled val="1"/>
        </dgm:presLayoutVars>
      </dgm:prSet>
      <dgm:spPr/>
    </dgm:pt>
    <dgm:pt modelId="{36D4848D-B506-486C-B114-FA576483B4FF}" type="pres">
      <dgm:prSet presAssocID="{0A328567-CE27-45D3-846F-5948DEEC0343}" presName="comp5" presStyleCnt="0"/>
      <dgm:spPr/>
    </dgm:pt>
    <dgm:pt modelId="{0073FC95-A8B2-4F8A-BB3D-F393C5360B3A}" type="pres">
      <dgm:prSet presAssocID="{0A328567-CE27-45D3-846F-5948DEEC0343}" presName="circle5" presStyleLbl="node1" presStyleIdx="4" presStyleCnt="5"/>
      <dgm:spPr/>
    </dgm:pt>
    <dgm:pt modelId="{F089E116-F10F-4594-A975-9E1CB38D10B6}" type="pres">
      <dgm:prSet presAssocID="{0A328567-CE27-45D3-846F-5948DEEC0343}" presName="c5text" presStyleLbl="node1" presStyleIdx="4" presStyleCnt="5">
        <dgm:presLayoutVars>
          <dgm:bulletEnabled val="1"/>
        </dgm:presLayoutVars>
      </dgm:prSet>
      <dgm:spPr/>
    </dgm:pt>
  </dgm:ptLst>
  <dgm:cxnLst>
    <dgm:cxn modelId="{8E5FAB22-1881-4BEE-80BD-D3615E135E6A}" srcId="{0A328567-CE27-45D3-846F-5948DEEC0343}" destId="{8120D834-34ED-43C1-871A-D6A9F830DA55}" srcOrd="0" destOrd="0" parTransId="{CCD6D365-F4B2-4B1B-AD52-5216B02916D7}" sibTransId="{4DFC9120-A054-44FA-97B0-AC88BBBFA741}"/>
    <dgm:cxn modelId="{67A7AD2C-D7A8-4283-97E9-D84778BCA0C7}" type="presOf" srcId="{BAC476FE-D4F3-4CBF-B9DF-046699DCB141}" destId="{055DE6DB-C3F2-4A83-AD9D-3F7DEA57F900}" srcOrd="0" destOrd="0" presId="urn:microsoft.com/office/officeart/2005/8/layout/venn2"/>
    <dgm:cxn modelId="{FF329F2E-58D0-44F3-B9BA-A4CFDCA0914B}" srcId="{0A328567-CE27-45D3-846F-5948DEEC0343}" destId="{BAC476FE-D4F3-4CBF-B9DF-046699DCB141}" srcOrd="1" destOrd="0" parTransId="{69C03E41-CF59-487B-AC70-27FBA6FD3E87}" sibTransId="{4C4A79EE-55AA-4CAE-BAC4-4C4BC22CB6CA}"/>
    <dgm:cxn modelId="{8C8E0E2F-E9F5-48A4-9E3E-17B3C0CF03A1}" type="presOf" srcId="{BAC476FE-D4F3-4CBF-B9DF-046699DCB141}" destId="{1E4B2AB1-45FC-4DEE-8623-31DE8426A713}" srcOrd="1" destOrd="0" presId="urn:microsoft.com/office/officeart/2005/8/layout/venn2"/>
    <dgm:cxn modelId="{66F84941-6996-427F-8F34-42746921F9B6}" type="presOf" srcId="{D4543169-8FBF-42C0-9609-F8337B4DCB75}" destId="{1503AE97-187E-4A6C-A32E-141E53A964F2}" srcOrd="0" destOrd="0" presId="urn:microsoft.com/office/officeart/2005/8/layout/venn2"/>
    <dgm:cxn modelId="{B0F85B45-B063-4AC8-BA0F-43E88AB596DA}" type="presOf" srcId="{BABC6F05-CFEA-4C33-8518-BFC1D7013319}" destId="{587B7B2F-1C32-4F08-A1C1-8718D3D01584}" srcOrd="0" destOrd="0" presId="urn:microsoft.com/office/officeart/2005/8/layout/venn2"/>
    <dgm:cxn modelId="{D3B4788D-F1C5-4F06-9650-CEADA7129E5D}" type="presOf" srcId="{BABC6F05-CFEA-4C33-8518-BFC1D7013319}" destId="{E2FF5E4F-EBBA-4ED0-9D3B-E3109CED2A5A}" srcOrd="1" destOrd="0" presId="urn:microsoft.com/office/officeart/2005/8/layout/venn2"/>
    <dgm:cxn modelId="{77A35A93-D5D1-403D-9B3F-9258258EDFA3}" srcId="{0A328567-CE27-45D3-846F-5948DEEC0343}" destId="{03C75E16-9B88-4001-8C79-16F6DB0B6345}" srcOrd="4" destOrd="0" parTransId="{2B830E18-C72F-4B9B-9528-BE605C42B8B2}" sibTransId="{D4BC5139-C7C1-45C3-8385-F2B63C47DDE9}"/>
    <dgm:cxn modelId="{5EC9C1B1-4C79-4765-A7A5-AFF7E35ED66F}" type="presOf" srcId="{8120D834-34ED-43C1-871A-D6A9F830DA55}" destId="{B6ADF433-D40F-48E1-82BA-08948D0E571C}" srcOrd="1" destOrd="0" presId="urn:microsoft.com/office/officeart/2005/8/layout/venn2"/>
    <dgm:cxn modelId="{1929F5B1-CFD5-47B4-AF0A-AD297A451B3C}" type="presOf" srcId="{8120D834-34ED-43C1-871A-D6A9F830DA55}" destId="{EE4F3B92-05E0-48B6-B659-4849857FBD4E}" srcOrd="0" destOrd="0" presId="urn:microsoft.com/office/officeart/2005/8/layout/venn2"/>
    <dgm:cxn modelId="{D4C4DCB3-171E-4DA4-A2C0-169BA49D5DB3}" srcId="{0A328567-CE27-45D3-846F-5948DEEC0343}" destId="{BABC6F05-CFEA-4C33-8518-BFC1D7013319}" srcOrd="3" destOrd="0" parTransId="{0146E629-C6C3-42E4-913E-B692618A6FF4}" sibTransId="{8DF9EA1A-91BC-40ED-84A9-5EB29E346BCE}"/>
    <dgm:cxn modelId="{151E9CB4-B5AA-4497-AA81-EED58A525A86}" type="presOf" srcId="{D4543169-8FBF-42C0-9609-F8337B4DCB75}" destId="{569CA017-5F6F-4130-B8F1-FDBCEEE6888B}" srcOrd="1" destOrd="0" presId="urn:microsoft.com/office/officeart/2005/8/layout/venn2"/>
    <dgm:cxn modelId="{8E1316B9-27EF-41DC-9CC7-5D1620C909BA}" srcId="{0A328567-CE27-45D3-846F-5948DEEC0343}" destId="{D4543169-8FBF-42C0-9609-F8337B4DCB75}" srcOrd="2" destOrd="0" parTransId="{639AE596-38E2-4D19-B2B6-C9DAB281E502}" sibTransId="{B0F88271-FF2E-47E6-954E-12CB629DDED2}"/>
    <dgm:cxn modelId="{807A5FCE-4DA4-4BFA-B38E-72B0FC8665D1}" type="presOf" srcId="{0A328567-CE27-45D3-846F-5948DEEC0343}" destId="{D28FE5E3-01CB-4E1B-BF7E-6766E36BE0BF}" srcOrd="0" destOrd="0" presId="urn:microsoft.com/office/officeart/2005/8/layout/venn2"/>
    <dgm:cxn modelId="{B96F3CDC-C9F0-4501-A316-A1C668BF9002}" type="presOf" srcId="{03C75E16-9B88-4001-8C79-16F6DB0B6345}" destId="{F089E116-F10F-4594-A975-9E1CB38D10B6}" srcOrd="1" destOrd="0" presId="urn:microsoft.com/office/officeart/2005/8/layout/venn2"/>
    <dgm:cxn modelId="{07C780F8-CF61-4A44-9BFD-489B4DD3D4EF}" type="presOf" srcId="{03C75E16-9B88-4001-8C79-16F6DB0B6345}" destId="{0073FC95-A8B2-4F8A-BB3D-F393C5360B3A}" srcOrd="0" destOrd="0" presId="urn:microsoft.com/office/officeart/2005/8/layout/venn2"/>
    <dgm:cxn modelId="{ACB4AF56-C9CD-4EA3-8229-8AFACBBC990F}" type="presParOf" srcId="{D28FE5E3-01CB-4E1B-BF7E-6766E36BE0BF}" destId="{5B92F45E-1D05-4C2C-9BFE-0FA4F54EBBE7}" srcOrd="0" destOrd="0" presId="urn:microsoft.com/office/officeart/2005/8/layout/venn2"/>
    <dgm:cxn modelId="{5F6F3831-72E6-487B-B130-69714AE7C1FE}" type="presParOf" srcId="{5B92F45E-1D05-4C2C-9BFE-0FA4F54EBBE7}" destId="{EE4F3B92-05E0-48B6-B659-4849857FBD4E}" srcOrd="0" destOrd="0" presId="urn:microsoft.com/office/officeart/2005/8/layout/venn2"/>
    <dgm:cxn modelId="{C1902B9C-B5DA-4814-A723-866E2B17E891}" type="presParOf" srcId="{5B92F45E-1D05-4C2C-9BFE-0FA4F54EBBE7}" destId="{B6ADF433-D40F-48E1-82BA-08948D0E571C}" srcOrd="1" destOrd="0" presId="urn:microsoft.com/office/officeart/2005/8/layout/venn2"/>
    <dgm:cxn modelId="{D6D37FBC-2030-4FDD-9A67-73B3EB0F22EE}" type="presParOf" srcId="{D28FE5E3-01CB-4E1B-BF7E-6766E36BE0BF}" destId="{DAA9FE33-705C-44F9-A2F5-032C64DE423F}" srcOrd="1" destOrd="0" presId="urn:microsoft.com/office/officeart/2005/8/layout/venn2"/>
    <dgm:cxn modelId="{D818DE14-9A27-47C3-A6C6-9A47F1FC4516}" type="presParOf" srcId="{DAA9FE33-705C-44F9-A2F5-032C64DE423F}" destId="{055DE6DB-C3F2-4A83-AD9D-3F7DEA57F900}" srcOrd="0" destOrd="0" presId="urn:microsoft.com/office/officeart/2005/8/layout/venn2"/>
    <dgm:cxn modelId="{FEC5BB4A-3952-411C-A735-B7C11DFEE1AD}" type="presParOf" srcId="{DAA9FE33-705C-44F9-A2F5-032C64DE423F}" destId="{1E4B2AB1-45FC-4DEE-8623-31DE8426A713}" srcOrd="1" destOrd="0" presId="urn:microsoft.com/office/officeart/2005/8/layout/venn2"/>
    <dgm:cxn modelId="{5A450178-B9A8-4881-9500-66E3F7846C02}" type="presParOf" srcId="{D28FE5E3-01CB-4E1B-BF7E-6766E36BE0BF}" destId="{85E3ECA8-42A8-4FE1-8C37-A22F80012EEA}" srcOrd="2" destOrd="0" presId="urn:microsoft.com/office/officeart/2005/8/layout/venn2"/>
    <dgm:cxn modelId="{FF513736-FC86-4411-B916-68554ED345CF}" type="presParOf" srcId="{85E3ECA8-42A8-4FE1-8C37-A22F80012EEA}" destId="{1503AE97-187E-4A6C-A32E-141E53A964F2}" srcOrd="0" destOrd="0" presId="urn:microsoft.com/office/officeart/2005/8/layout/venn2"/>
    <dgm:cxn modelId="{8860E8B3-AED8-49F3-9312-D170A95F6019}" type="presParOf" srcId="{85E3ECA8-42A8-4FE1-8C37-A22F80012EEA}" destId="{569CA017-5F6F-4130-B8F1-FDBCEEE6888B}" srcOrd="1" destOrd="0" presId="urn:microsoft.com/office/officeart/2005/8/layout/venn2"/>
    <dgm:cxn modelId="{DB1C4E2F-A672-4B94-8805-18498505562F}" type="presParOf" srcId="{D28FE5E3-01CB-4E1B-BF7E-6766E36BE0BF}" destId="{ADD79827-24D0-446F-B2D5-C86028F4B894}" srcOrd="3" destOrd="0" presId="urn:microsoft.com/office/officeart/2005/8/layout/venn2"/>
    <dgm:cxn modelId="{90801CE2-9444-4CB5-BDCD-719518D68D9B}" type="presParOf" srcId="{ADD79827-24D0-446F-B2D5-C86028F4B894}" destId="{587B7B2F-1C32-4F08-A1C1-8718D3D01584}" srcOrd="0" destOrd="0" presId="urn:microsoft.com/office/officeart/2005/8/layout/venn2"/>
    <dgm:cxn modelId="{36FD8C8D-4F5C-45D0-9E1E-ECDBB239BF38}" type="presParOf" srcId="{ADD79827-24D0-446F-B2D5-C86028F4B894}" destId="{E2FF5E4F-EBBA-4ED0-9D3B-E3109CED2A5A}" srcOrd="1" destOrd="0" presId="urn:microsoft.com/office/officeart/2005/8/layout/venn2"/>
    <dgm:cxn modelId="{F5D84986-5146-4B93-85CC-5DC59371D226}" type="presParOf" srcId="{D28FE5E3-01CB-4E1B-BF7E-6766E36BE0BF}" destId="{36D4848D-B506-486C-B114-FA576483B4FF}" srcOrd="4" destOrd="0" presId="urn:microsoft.com/office/officeart/2005/8/layout/venn2"/>
    <dgm:cxn modelId="{4C3C9D3D-0DE4-41C1-9884-3E88FD5377F9}" type="presParOf" srcId="{36D4848D-B506-486C-B114-FA576483B4FF}" destId="{0073FC95-A8B2-4F8A-BB3D-F393C5360B3A}" srcOrd="0" destOrd="0" presId="urn:microsoft.com/office/officeart/2005/8/layout/venn2"/>
    <dgm:cxn modelId="{03BC6CFB-C950-4BDD-B43F-09714083B3DC}" type="presParOf" srcId="{36D4848D-B506-486C-B114-FA576483B4FF}" destId="{F089E116-F10F-4594-A975-9E1CB38D10B6}"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328567-CE27-45D3-846F-5948DEEC0343}" type="doc">
      <dgm:prSet loTypeId="urn:microsoft.com/office/officeart/2005/8/layout/venn2" loCatId="relationship" qsTypeId="urn:microsoft.com/office/officeart/2005/8/quickstyle/simple1" qsCatId="simple" csTypeId="urn:microsoft.com/office/officeart/2005/8/colors/accent2_4" csCatId="accent2" phldr="1"/>
      <dgm:spPr/>
      <dgm:t>
        <a:bodyPr/>
        <a:lstStyle/>
        <a:p>
          <a:endParaRPr lang="en-US"/>
        </a:p>
      </dgm:t>
    </dgm:pt>
    <dgm:pt modelId="{8120D834-34ED-43C1-871A-D6A9F830DA55}">
      <dgm:prSet phldrT="[Text]"/>
      <dgm:spPr/>
      <dgm:t>
        <a:bodyPr/>
        <a:lstStyle/>
        <a:p>
          <a:r>
            <a:rPr lang="en-US" dirty="0">
              <a:solidFill>
                <a:schemeClr val="bg1"/>
              </a:solidFill>
            </a:rPr>
            <a:t>Happened</a:t>
          </a:r>
        </a:p>
      </dgm:t>
    </dgm:pt>
    <dgm:pt modelId="{CCD6D365-F4B2-4B1B-AD52-5216B02916D7}" type="parTrans" cxnId="{8E5FAB22-1881-4BEE-80BD-D3615E135E6A}">
      <dgm:prSet/>
      <dgm:spPr/>
      <dgm:t>
        <a:bodyPr/>
        <a:lstStyle/>
        <a:p>
          <a:endParaRPr lang="en-US"/>
        </a:p>
      </dgm:t>
    </dgm:pt>
    <dgm:pt modelId="{4DFC9120-A054-44FA-97B0-AC88BBBFA741}" type="sibTrans" cxnId="{8E5FAB22-1881-4BEE-80BD-D3615E135E6A}">
      <dgm:prSet/>
      <dgm:spPr/>
      <dgm:t>
        <a:bodyPr/>
        <a:lstStyle/>
        <a:p>
          <a:endParaRPr lang="en-US"/>
        </a:p>
      </dgm:t>
    </dgm:pt>
    <dgm:pt modelId="{BAC476FE-D4F3-4CBF-B9DF-046699DCB141}">
      <dgm:prSet phldrT="[Text]"/>
      <dgm:spPr/>
      <dgm:t>
        <a:bodyPr/>
        <a:lstStyle/>
        <a:p>
          <a:r>
            <a:rPr lang="en-US" dirty="0">
              <a:solidFill>
                <a:schemeClr val="bg1"/>
              </a:solidFill>
            </a:rPr>
            <a:t>Seen</a:t>
          </a:r>
        </a:p>
      </dgm:t>
    </dgm:pt>
    <dgm:pt modelId="{69C03E41-CF59-487B-AC70-27FBA6FD3E87}" type="parTrans" cxnId="{FF329F2E-58D0-44F3-B9BA-A4CFDCA0914B}">
      <dgm:prSet/>
      <dgm:spPr/>
      <dgm:t>
        <a:bodyPr/>
        <a:lstStyle/>
        <a:p>
          <a:endParaRPr lang="en-US"/>
        </a:p>
      </dgm:t>
    </dgm:pt>
    <dgm:pt modelId="{4C4A79EE-55AA-4CAE-BAC4-4C4BC22CB6CA}" type="sibTrans" cxnId="{FF329F2E-58D0-44F3-B9BA-A4CFDCA0914B}">
      <dgm:prSet/>
      <dgm:spPr/>
      <dgm:t>
        <a:bodyPr/>
        <a:lstStyle/>
        <a:p>
          <a:endParaRPr lang="en-US"/>
        </a:p>
      </dgm:t>
    </dgm:pt>
    <dgm:pt modelId="{D4543169-8FBF-42C0-9609-F8337B4DCB75}">
      <dgm:prSet phldrT="[Text]"/>
      <dgm:spPr/>
      <dgm:t>
        <a:bodyPr/>
        <a:lstStyle/>
        <a:p>
          <a:r>
            <a:rPr lang="en-US" dirty="0">
              <a:solidFill>
                <a:schemeClr val="bg1"/>
              </a:solidFill>
            </a:rPr>
            <a:t>Recorded</a:t>
          </a:r>
        </a:p>
      </dgm:t>
    </dgm:pt>
    <dgm:pt modelId="{639AE596-38E2-4D19-B2B6-C9DAB281E502}" type="parTrans" cxnId="{8E1316B9-27EF-41DC-9CC7-5D1620C909BA}">
      <dgm:prSet/>
      <dgm:spPr/>
      <dgm:t>
        <a:bodyPr/>
        <a:lstStyle/>
        <a:p>
          <a:endParaRPr lang="en-US"/>
        </a:p>
      </dgm:t>
    </dgm:pt>
    <dgm:pt modelId="{B0F88271-FF2E-47E6-954E-12CB629DDED2}" type="sibTrans" cxnId="{8E1316B9-27EF-41DC-9CC7-5D1620C909BA}">
      <dgm:prSet/>
      <dgm:spPr/>
      <dgm:t>
        <a:bodyPr/>
        <a:lstStyle/>
        <a:p>
          <a:endParaRPr lang="en-US"/>
        </a:p>
      </dgm:t>
    </dgm:pt>
    <dgm:pt modelId="{BABC6F05-CFEA-4C33-8518-BFC1D7013319}">
      <dgm:prSet phldrT="[Text]"/>
      <dgm:spPr/>
      <dgm:t>
        <a:bodyPr/>
        <a:lstStyle/>
        <a:p>
          <a:r>
            <a:rPr lang="en-US" dirty="0">
              <a:solidFill>
                <a:schemeClr val="bg1"/>
              </a:solidFill>
            </a:rPr>
            <a:t>Survived</a:t>
          </a:r>
        </a:p>
      </dgm:t>
    </dgm:pt>
    <dgm:pt modelId="{0146E629-C6C3-42E4-913E-B692618A6FF4}" type="parTrans" cxnId="{D4C4DCB3-171E-4DA4-A2C0-169BA49D5DB3}">
      <dgm:prSet/>
      <dgm:spPr/>
      <dgm:t>
        <a:bodyPr/>
        <a:lstStyle/>
        <a:p>
          <a:endParaRPr lang="en-US"/>
        </a:p>
      </dgm:t>
    </dgm:pt>
    <dgm:pt modelId="{8DF9EA1A-91BC-40ED-84A9-5EB29E346BCE}" type="sibTrans" cxnId="{D4C4DCB3-171E-4DA4-A2C0-169BA49D5DB3}">
      <dgm:prSet/>
      <dgm:spPr/>
      <dgm:t>
        <a:bodyPr/>
        <a:lstStyle/>
        <a:p>
          <a:endParaRPr lang="en-US"/>
        </a:p>
      </dgm:t>
    </dgm:pt>
    <dgm:pt modelId="{03C75E16-9B88-4001-8C79-16F6DB0B6345}">
      <dgm:prSet phldrT="[Text]"/>
      <dgm:spPr/>
      <dgm:t>
        <a:bodyPr/>
        <a:lstStyle/>
        <a:p>
          <a:r>
            <a:rPr lang="en-US" dirty="0">
              <a:solidFill>
                <a:schemeClr val="bg1"/>
              </a:solidFill>
            </a:rPr>
            <a:t>Found</a:t>
          </a:r>
        </a:p>
      </dgm:t>
    </dgm:pt>
    <dgm:pt modelId="{2B830E18-C72F-4B9B-9528-BE605C42B8B2}" type="parTrans" cxnId="{77A35A93-D5D1-403D-9B3F-9258258EDFA3}">
      <dgm:prSet/>
      <dgm:spPr/>
      <dgm:t>
        <a:bodyPr/>
        <a:lstStyle/>
        <a:p>
          <a:endParaRPr lang="en-US"/>
        </a:p>
      </dgm:t>
    </dgm:pt>
    <dgm:pt modelId="{D4BC5139-C7C1-45C3-8385-F2B63C47DDE9}" type="sibTrans" cxnId="{77A35A93-D5D1-403D-9B3F-9258258EDFA3}">
      <dgm:prSet/>
      <dgm:spPr/>
      <dgm:t>
        <a:bodyPr/>
        <a:lstStyle/>
        <a:p>
          <a:endParaRPr lang="en-US"/>
        </a:p>
      </dgm:t>
    </dgm:pt>
    <dgm:pt modelId="{D2FC6354-71D2-4253-BBD6-CF5DF2EE56C8}">
      <dgm:prSet phldrT="[Text]"/>
      <dgm:spPr/>
      <dgm:t>
        <a:bodyPr/>
        <a:lstStyle/>
        <a:p>
          <a:r>
            <a:rPr lang="en-US" dirty="0">
              <a:solidFill>
                <a:schemeClr val="bg1"/>
              </a:solidFill>
            </a:rPr>
            <a:t>Everything we’ve decided to agree upon</a:t>
          </a:r>
        </a:p>
      </dgm:t>
    </dgm:pt>
    <dgm:pt modelId="{0C46055A-3D49-411B-ACC3-BF7C068DF7AD}" type="parTrans" cxnId="{23730533-F910-4CE1-A9DA-5E4920C2FC20}">
      <dgm:prSet/>
      <dgm:spPr/>
      <dgm:t>
        <a:bodyPr/>
        <a:lstStyle/>
        <a:p>
          <a:endParaRPr lang="en-US"/>
        </a:p>
      </dgm:t>
    </dgm:pt>
    <dgm:pt modelId="{C170A52E-7702-4A75-AC3F-EC0EBD3A0A37}" type="sibTrans" cxnId="{23730533-F910-4CE1-A9DA-5E4920C2FC20}">
      <dgm:prSet/>
      <dgm:spPr/>
      <dgm:t>
        <a:bodyPr/>
        <a:lstStyle/>
        <a:p>
          <a:endParaRPr lang="en-US"/>
        </a:p>
      </dgm:t>
    </dgm:pt>
    <dgm:pt modelId="{D28FE5E3-01CB-4E1B-BF7E-6766E36BE0BF}" type="pres">
      <dgm:prSet presAssocID="{0A328567-CE27-45D3-846F-5948DEEC0343}" presName="Name0" presStyleCnt="0">
        <dgm:presLayoutVars>
          <dgm:chMax val="7"/>
          <dgm:resizeHandles val="exact"/>
        </dgm:presLayoutVars>
      </dgm:prSet>
      <dgm:spPr/>
    </dgm:pt>
    <dgm:pt modelId="{5B92F45E-1D05-4C2C-9BFE-0FA4F54EBBE7}" type="pres">
      <dgm:prSet presAssocID="{0A328567-CE27-45D3-846F-5948DEEC0343}" presName="comp1" presStyleCnt="0"/>
      <dgm:spPr/>
    </dgm:pt>
    <dgm:pt modelId="{EE4F3B92-05E0-48B6-B659-4849857FBD4E}" type="pres">
      <dgm:prSet presAssocID="{0A328567-CE27-45D3-846F-5948DEEC0343}" presName="circle1" presStyleLbl="node1" presStyleIdx="0" presStyleCnt="6"/>
      <dgm:spPr/>
    </dgm:pt>
    <dgm:pt modelId="{B6ADF433-D40F-48E1-82BA-08948D0E571C}" type="pres">
      <dgm:prSet presAssocID="{0A328567-CE27-45D3-846F-5948DEEC0343}" presName="c1text" presStyleLbl="node1" presStyleIdx="0" presStyleCnt="6">
        <dgm:presLayoutVars>
          <dgm:bulletEnabled val="1"/>
        </dgm:presLayoutVars>
      </dgm:prSet>
      <dgm:spPr/>
    </dgm:pt>
    <dgm:pt modelId="{DAA9FE33-705C-44F9-A2F5-032C64DE423F}" type="pres">
      <dgm:prSet presAssocID="{0A328567-CE27-45D3-846F-5948DEEC0343}" presName="comp2" presStyleCnt="0"/>
      <dgm:spPr/>
    </dgm:pt>
    <dgm:pt modelId="{055DE6DB-C3F2-4A83-AD9D-3F7DEA57F900}" type="pres">
      <dgm:prSet presAssocID="{0A328567-CE27-45D3-846F-5948DEEC0343}" presName="circle2" presStyleLbl="node1" presStyleIdx="1" presStyleCnt="6"/>
      <dgm:spPr/>
    </dgm:pt>
    <dgm:pt modelId="{1E4B2AB1-45FC-4DEE-8623-31DE8426A713}" type="pres">
      <dgm:prSet presAssocID="{0A328567-CE27-45D3-846F-5948DEEC0343}" presName="c2text" presStyleLbl="node1" presStyleIdx="1" presStyleCnt="6">
        <dgm:presLayoutVars>
          <dgm:bulletEnabled val="1"/>
        </dgm:presLayoutVars>
      </dgm:prSet>
      <dgm:spPr/>
    </dgm:pt>
    <dgm:pt modelId="{85E3ECA8-42A8-4FE1-8C37-A22F80012EEA}" type="pres">
      <dgm:prSet presAssocID="{0A328567-CE27-45D3-846F-5948DEEC0343}" presName="comp3" presStyleCnt="0"/>
      <dgm:spPr/>
    </dgm:pt>
    <dgm:pt modelId="{1503AE97-187E-4A6C-A32E-141E53A964F2}" type="pres">
      <dgm:prSet presAssocID="{0A328567-CE27-45D3-846F-5948DEEC0343}" presName="circle3" presStyleLbl="node1" presStyleIdx="2" presStyleCnt="6" custLinFactNeighborY="-992"/>
      <dgm:spPr/>
    </dgm:pt>
    <dgm:pt modelId="{569CA017-5F6F-4130-B8F1-FDBCEEE6888B}" type="pres">
      <dgm:prSet presAssocID="{0A328567-CE27-45D3-846F-5948DEEC0343}" presName="c3text" presStyleLbl="node1" presStyleIdx="2" presStyleCnt="6">
        <dgm:presLayoutVars>
          <dgm:bulletEnabled val="1"/>
        </dgm:presLayoutVars>
      </dgm:prSet>
      <dgm:spPr/>
    </dgm:pt>
    <dgm:pt modelId="{ADD79827-24D0-446F-B2D5-C86028F4B894}" type="pres">
      <dgm:prSet presAssocID="{0A328567-CE27-45D3-846F-5948DEEC0343}" presName="comp4" presStyleCnt="0"/>
      <dgm:spPr/>
    </dgm:pt>
    <dgm:pt modelId="{587B7B2F-1C32-4F08-A1C1-8718D3D01584}" type="pres">
      <dgm:prSet presAssocID="{0A328567-CE27-45D3-846F-5948DEEC0343}" presName="circle4" presStyleLbl="node1" presStyleIdx="3" presStyleCnt="6"/>
      <dgm:spPr/>
    </dgm:pt>
    <dgm:pt modelId="{E2FF5E4F-EBBA-4ED0-9D3B-E3109CED2A5A}" type="pres">
      <dgm:prSet presAssocID="{0A328567-CE27-45D3-846F-5948DEEC0343}" presName="c4text" presStyleLbl="node1" presStyleIdx="3" presStyleCnt="6">
        <dgm:presLayoutVars>
          <dgm:bulletEnabled val="1"/>
        </dgm:presLayoutVars>
      </dgm:prSet>
      <dgm:spPr/>
    </dgm:pt>
    <dgm:pt modelId="{36D4848D-B506-486C-B114-FA576483B4FF}" type="pres">
      <dgm:prSet presAssocID="{0A328567-CE27-45D3-846F-5948DEEC0343}" presName="comp5" presStyleCnt="0"/>
      <dgm:spPr/>
    </dgm:pt>
    <dgm:pt modelId="{0073FC95-A8B2-4F8A-BB3D-F393C5360B3A}" type="pres">
      <dgm:prSet presAssocID="{0A328567-CE27-45D3-846F-5948DEEC0343}" presName="circle5" presStyleLbl="node1" presStyleIdx="4" presStyleCnt="6"/>
      <dgm:spPr/>
    </dgm:pt>
    <dgm:pt modelId="{F089E116-F10F-4594-A975-9E1CB38D10B6}" type="pres">
      <dgm:prSet presAssocID="{0A328567-CE27-45D3-846F-5948DEEC0343}" presName="c5text" presStyleLbl="node1" presStyleIdx="4" presStyleCnt="6">
        <dgm:presLayoutVars>
          <dgm:bulletEnabled val="1"/>
        </dgm:presLayoutVars>
      </dgm:prSet>
      <dgm:spPr/>
    </dgm:pt>
    <dgm:pt modelId="{7CBB570B-4F91-4801-AFF0-A1C21EAEC84F}" type="pres">
      <dgm:prSet presAssocID="{0A328567-CE27-45D3-846F-5948DEEC0343}" presName="comp6" presStyleCnt="0"/>
      <dgm:spPr/>
    </dgm:pt>
    <dgm:pt modelId="{4205F813-CDEB-4DEE-B9C2-8CAD0E588C4F}" type="pres">
      <dgm:prSet presAssocID="{0A328567-CE27-45D3-846F-5948DEEC0343}" presName="circle6" presStyleLbl="node1" presStyleIdx="5" presStyleCnt="6"/>
      <dgm:spPr/>
    </dgm:pt>
    <dgm:pt modelId="{B0E1B10E-D721-411F-80DD-E346820A7370}" type="pres">
      <dgm:prSet presAssocID="{0A328567-CE27-45D3-846F-5948DEEC0343}" presName="c6text" presStyleLbl="node1" presStyleIdx="5" presStyleCnt="6">
        <dgm:presLayoutVars>
          <dgm:bulletEnabled val="1"/>
        </dgm:presLayoutVars>
      </dgm:prSet>
      <dgm:spPr/>
    </dgm:pt>
  </dgm:ptLst>
  <dgm:cxnLst>
    <dgm:cxn modelId="{92CA2304-AEB7-4DCF-8FA0-A53D7439B3AC}" type="presOf" srcId="{0A328567-CE27-45D3-846F-5948DEEC0343}" destId="{D28FE5E3-01CB-4E1B-BF7E-6766E36BE0BF}" srcOrd="0" destOrd="0" presId="urn:microsoft.com/office/officeart/2005/8/layout/venn2"/>
    <dgm:cxn modelId="{FB64770C-BD9A-419D-923E-B6104780D60B}" type="presOf" srcId="{D4543169-8FBF-42C0-9609-F8337B4DCB75}" destId="{569CA017-5F6F-4130-B8F1-FDBCEEE6888B}" srcOrd="1" destOrd="0" presId="urn:microsoft.com/office/officeart/2005/8/layout/venn2"/>
    <dgm:cxn modelId="{14B00912-3FB9-4362-BFA9-5D287B52F141}" type="presOf" srcId="{03C75E16-9B88-4001-8C79-16F6DB0B6345}" destId="{0073FC95-A8B2-4F8A-BB3D-F393C5360B3A}" srcOrd="0" destOrd="0" presId="urn:microsoft.com/office/officeart/2005/8/layout/venn2"/>
    <dgm:cxn modelId="{9D5D0F12-1DAE-4283-A4BC-FD10FEA2635D}" type="presOf" srcId="{BABC6F05-CFEA-4C33-8518-BFC1D7013319}" destId="{E2FF5E4F-EBBA-4ED0-9D3B-E3109CED2A5A}" srcOrd="1" destOrd="0" presId="urn:microsoft.com/office/officeart/2005/8/layout/venn2"/>
    <dgm:cxn modelId="{8E5FAB22-1881-4BEE-80BD-D3615E135E6A}" srcId="{0A328567-CE27-45D3-846F-5948DEEC0343}" destId="{8120D834-34ED-43C1-871A-D6A9F830DA55}" srcOrd="0" destOrd="0" parTransId="{CCD6D365-F4B2-4B1B-AD52-5216B02916D7}" sibTransId="{4DFC9120-A054-44FA-97B0-AC88BBBFA741}"/>
    <dgm:cxn modelId="{F5E0A424-D0E9-4FAF-A761-DEECCFACF511}" type="presOf" srcId="{BAC476FE-D4F3-4CBF-B9DF-046699DCB141}" destId="{1E4B2AB1-45FC-4DEE-8623-31DE8426A713}" srcOrd="1" destOrd="0" presId="urn:microsoft.com/office/officeart/2005/8/layout/venn2"/>
    <dgm:cxn modelId="{FF329F2E-58D0-44F3-B9BA-A4CFDCA0914B}" srcId="{0A328567-CE27-45D3-846F-5948DEEC0343}" destId="{BAC476FE-D4F3-4CBF-B9DF-046699DCB141}" srcOrd="1" destOrd="0" parTransId="{69C03E41-CF59-487B-AC70-27FBA6FD3E87}" sibTransId="{4C4A79EE-55AA-4CAE-BAC4-4C4BC22CB6CA}"/>
    <dgm:cxn modelId="{23730533-F910-4CE1-A9DA-5E4920C2FC20}" srcId="{0A328567-CE27-45D3-846F-5948DEEC0343}" destId="{D2FC6354-71D2-4253-BBD6-CF5DF2EE56C8}" srcOrd="5" destOrd="0" parTransId="{0C46055A-3D49-411B-ACC3-BF7C068DF7AD}" sibTransId="{C170A52E-7702-4A75-AC3F-EC0EBD3A0A37}"/>
    <dgm:cxn modelId="{8B058D4C-F26E-415D-9A47-D318C51019C8}" type="presOf" srcId="{D2FC6354-71D2-4253-BBD6-CF5DF2EE56C8}" destId="{B0E1B10E-D721-411F-80DD-E346820A7370}" srcOrd="1" destOrd="0" presId="urn:microsoft.com/office/officeart/2005/8/layout/venn2"/>
    <dgm:cxn modelId="{FDFC9D76-F81E-408E-8661-C7A613AA03AD}" type="presOf" srcId="{8120D834-34ED-43C1-871A-D6A9F830DA55}" destId="{B6ADF433-D40F-48E1-82BA-08948D0E571C}" srcOrd="1" destOrd="0" presId="urn:microsoft.com/office/officeart/2005/8/layout/venn2"/>
    <dgm:cxn modelId="{58013383-1D27-4384-B98F-431DFD6DCC1D}" type="presOf" srcId="{03C75E16-9B88-4001-8C79-16F6DB0B6345}" destId="{F089E116-F10F-4594-A975-9E1CB38D10B6}" srcOrd="1" destOrd="0" presId="urn:microsoft.com/office/officeart/2005/8/layout/venn2"/>
    <dgm:cxn modelId="{C8BDDA8B-2D14-4695-8816-89A04D77451E}" type="presOf" srcId="{8120D834-34ED-43C1-871A-D6A9F830DA55}" destId="{EE4F3B92-05E0-48B6-B659-4849857FBD4E}" srcOrd="0" destOrd="0" presId="urn:microsoft.com/office/officeart/2005/8/layout/venn2"/>
    <dgm:cxn modelId="{77A35A93-D5D1-403D-9B3F-9258258EDFA3}" srcId="{0A328567-CE27-45D3-846F-5948DEEC0343}" destId="{03C75E16-9B88-4001-8C79-16F6DB0B6345}" srcOrd="4" destOrd="0" parTransId="{2B830E18-C72F-4B9B-9528-BE605C42B8B2}" sibTransId="{D4BC5139-C7C1-45C3-8385-F2B63C47DDE9}"/>
    <dgm:cxn modelId="{6CBEBDA6-C609-437B-9F17-A081D2DA5575}" type="presOf" srcId="{D2FC6354-71D2-4253-BBD6-CF5DF2EE56C8}" destId="{4205F813-CDEB-4DEE-B9C2-8CAD0E588C4F}" srcOrd="0" destOrd="0" presId="urn:microsoft.com/office/officeart/2005/8/layout/venn2"/>
    <dgm:cxn modelId="{9016D7AD-92D1-4F1C-8EB5-133C2D0CDFC0}" type="presOf" srcId="{BABC6F05-CFEA-4C33-8518-BFC1D7013319}" destId="{587B7B2F-1C32-4F08-A1C1-8718D3D01584}" srcOrd="0" destOrd="0" presId="urn:microsoft.com/office/officeart/2005/8/layout/venn2"/>
    <dgm:cxn modelId="{D4C4DCB3-171E-4DA4-A2C0-169BA49D5DB3}" srcId="{0A328567-CE27-45D3-846F-5948DEEC0343}" destId="{BABC6F05-CFEA-4C33-8518-BFC1D7013319}" srcOrd="3" destOrd="0" parTransId="{0146E629-C6C3-42E4-913E-B692618A6FF4}" sibTransId="{8DF9EA1A-91BC-40ED-84A9-5EB29E346BCE}"/>
    <dgm:cxn modelId="{4496F2B8-E8EB-476D-A941-575914E354EB}" type="presOf" srcId="{D4543169-8FBF-42C0-9609-F8337B4DCB75}" destId="{1503AE97-187E-4A6C-A32E-141E53A964F2}" srcOrd="0" destOrd="0" presId="urn:microsoft.com/office/officeart/2005/8/layout/venn2"/>
    <dgm:cxn modelId="{8E1316B9-27EF-41DC-9CC7-5D1620C909BA}" srcId="{0A328567-CE27-45D3-846F-5948DEEC0343}" destId="{D4543169-8FBF-42C0-9609-F8337B4DCB75}" srcOrd="2" destOrd="0" parTransId="{639AE596-38E2-4D19-B2B6-C9DAB281E502}" sibTransId="{B0F88271-FF2E-47E6-954E-12CB629DDED2}"/>
    <dgm:cxn modelId="{A4A259C2-5B80-49DD-8ED0-D3CFCD6E8670}" type="presOf" srcId="{BAC476FE-D4F3-4CBF-B9DF-046699DCB141}" destId="{055DE6DB-C3F2-4A83-AD9D-3F7DEA57F900}" srcOrd="0" destOrd="0" presId="urn:microsoft.com/office/officeart/2005/8/layout/venn2"/>
    <dgm:cxn modelId="{189FD7E3-2319-4055-ABF6-A5F019C03142}" type="presParOf" srcId="{D28FE5E3-01CB-4E1B-BF7E-6766E36BE0BF}" destId="{5B92F45E-1D05-4C2C-9BFE-0FA4F54EBBE7}" srcOrd="0" destOrd="0" presId="urn:microsoft.com/office/officeart/2005/8/layout/venn2"/>
    <dgm:cxn modelId="{D36D0843-5632-4800-8DA0-C719CFBE1CA5}" type="presParOf" srcId="{5B92F45E-1D05-4C2C-9BFE-0FA4F54EBBE7}" destId="{EE4F3B92-05E0-48B6-B659-4849857FBD4E}" srcOrd="0" destOrd="0" presId="urn:microsoft.com/office/officeart/2005/8/layout/venn2"/>
    <dgm:cxn modelId="{4A99A962-E73C-46EF-9312-B6CD531184F7}" type="presParOf" srcId="{5B92F45E-1D05-4C2C-9BFE-0FA4F54EBBE7}" destId="{B6ADF433-D40F-48E1-82BA-08948D0E571C}" srcOrd="1" destOrd="0" presId="urn:microsoft.com/office/officeart/2005/8/layout/venn2"/>
    <dgm:cxn modelId="{800CCFC2-1672-4D3A-9E26-5F8D3B0C21A7}" type="presParOf" srcId="{D28FE5E3-01CB-4E1B-BF7E-6766E36BE0BF}" destId="{DAA9FE33-705C-44F9-A2F5-032C64DE423F}" srcOrd="1" destOrd="0" presId="urn:microsoft.com/office/officeart/2005/8/layout/venn2"/>
    <dgm:cxn modelId="{6761FE12-9586-4579-8F51-4A311F477D32}" type="presParOf" srcId="{DAA9FE33-705C-44F9-A2F5-032C64DE423F}" destId="{055DE6DB-C3F2-4A83-AD9D-3F7DEA57F900}" srcOrd="0" destOrd="0" presId="urn:microsoft.com/office/officeart/2005/8/layout/venn2"/>
    <dgm:cxn modelId="{CDCA49FF-239F-489E-8FA0-7B772FDA6EB0}" type="presParOf" srcId="{DAA9FE33-705C-44F9-A2F5-032C64DE423F}" destId="{1E4B2AB1-45FC-4DEE-8623-31DE8426A713}" srcOrd="1" destOrd="0" presId="urn:microsoft.com/office/officeart/2005/8/layout/venn2"/>
    <dgm:cxn modelId="{36DCF386-0EDE-4DA8-B1DD-CD9CEE26C00A}" type="presParOf" srcId="{D28FE5E3-01CB-4E1B-BF7E-6766E36BE0BF}" destId="{85E3ECA8-42A8-4FE1-8C37-A22F80012EEA}" srcOrd="2" destOrd="0" presId="urn:microsoft.com/office/officeart/2005/8/layout/venn2"/>
    <dgm:cxn modelId="{F6ABBF5F-037B-4BF9-A5E1-E003BBF5BD0E}" type="presParOf" srcId="{85E3ECA8-42A8-4FE1-8C37-A22F80012EEA}" destId="{1503AE97-187E-4A6C-A32E-141E53A964F2}" srcOrd="0" destOrd="0" presId="urn:microsoft.com/office/officeart/2005/8/layout/venn2"/>
    <dgm:cxn modelId="{6786DE95-430B-4AE5-83C3-32F090C0C649}" type="presParOf" srcId="{85E3ECA8-42A8-4FE1-8C37-A22F80012EEA}" destId="{569CA017-5F6F-4130-B8F1-FDBCEEE6888B}" srcOrd="1" destOrd="0" presId="urn:microsoft.com/office/officeart/2005/8/layout/venn2"/>
    <dgm:cxn modelId="{8DAEA1FF-783C-4583-97A3-CF798FA99290}" type="presParOf" srcId="{D28FE5E3-01CB-4E1B-BF7E-6766E36BE0BF}" destId="{ADD79827-24D0-446F-B2D5-C86028F4B894}" srcOrd="3" destOrd="0" presId="urn:microsoft.com/office/officeart/2005/8/layout/venn2"/>
    <dgm:cxn modelId="{A3876358-D4BF-4FC3-A5D8-7B350C2BAB3E}" type="presParOf" srcId="{ADD79827-24D0-446F-B2D5-C86028F4B894}" destId="{587B7B2F-1C32-4F08-A1C1-8718D3D01584}" srcOrd="0" destOrd="0" presId="urn:microsoft.com/office/officeart/2005/8/layout/venn2"/>
    <dgm:cxn modelId="{EB4825F5-8B7C-4173-A47A-0CE7499ED711}" type="presParOf" srcId="{ADD79827-24D0-446F-B2D5-C86028F4B894}" destId="{E2FF5E4F-EBBA-4ED0-9D3B-E3109CED2A5A}" srcOrd="1" destOrd="0" presId="urn:microsoft.com/office/officeart/2005/8/layout/venn2"/>
    <dgm:cxn modelId="{8D6D9CEB-16F6-45B1-9BD5-9110B5008EF1}" type="presParOf" srcId="{D28FE5E3-01CB-4E1B-BF7E-6766E36BE0BF}" destId="{36D4848D-B506-486C-B114-FA576483B4FF}" srcOrd="4" destOrd="0" presId="urn:microsoft.com/office/officeart/2005/8/layout/venn2"/>
    <dgm:cxn modelId="{76423B79-4CEA-4FCC-A310-A57987CE6ABC}" type="presParOf" srcId="{36D4848D-B506-486C-B114-FA576483B4FF}" destId="{0073FC95-A8B2-4F8A-BB3D-F393C5360B3A}" srcOrd="0" destOrd="0" presId="urn:microsoft.com/office/officeart/2005/8/layout/venn2"/>
    <dgm:cxn modelId="{883E1F3B-F0F0-43EA-B071-6A0E9B2762B7}" type="presParOf" srcId="{36D4848D-B506-486C-B114-FA576483B4FF}" destId="{F089E116-F10F-4594-A975-9E1CB38D10B6}" srcOrd="1" destOrd="0" presId="urn:microsoft.com/office/officeart/2005/8/layout/venn2"/>
    <dgm:cxn modelId="{5BA4D5F5-F4B2-4915-81FC-A310E308C143}" type="presParOf" srcId="{D28FE5E3-01CB-4E1B-BF7E-6766E36BE0BF}" destId="{7CBB570B-4F91-4801-AFF0-A1C21EAEC84F}" srcOrd="5" destOrd="0" presId="urn:microsoft.com/office/officeart/2005/8/layout/venn2"/>
    <dgm:cxn modelId="{CE065C09-189F-4A1E-92F4-7B8D125974A1}" type="presParOf" srcId="{7CBB570B-4F91-4801-AFF0-A1C21EAEC84F}" destId="{4205F813-CDEB-4DEE-B9C2-8CAD0E588C4F}" srcOrd="0" destOrd="0" presId="urn:microsoft.com/office/officeart/2005/8/layout/venn2"/>
    <dgm:cxn modelId="{D910B75D-5D7A-4CD4-8389-41A44BAA7A9F}" type="presParOf" srcId="{7CBB570B-4F91-4801-AFF0-A1C21EAEC84F}" destId="{B0E1B10E-D721-411F-80DD-E346820A7370}"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E4DD4F0-A96F-4538-B08A-FE0A8C522219}" type="doc">
      <dgm:prSet loTypeId="urn:microsoft.com/office/officeart/2005/8/layout/vList2" loCatId="list" qsTypeId="urn:microsoft.com/office/officeart/2005/8/quickstyle/simple3" qsCatId="simple" csTypeId="urn:microsoft.com/office/officeart/2005/8/colors/accent6_2" csCatId="accent6"/>
      <dgm:spPr/>
      <dgm:t>
        <a:bodyPr/>
        <a:lstStyle/>
        <a:p>
          <a:endParaRPr lang="en-US"/>
        </a:p>
      </dgm:t>
    </dgm:pt>
    <dgm:pt modelId="{E7F48CB4-3B0F-4F1D-A372-24492216E58E}">
      <dgm:prSet/>
      <dgm:spPr/>
      <dgm:t>
        <a:bodyPr/>
        <a:lstStyle/>
        <a:p>
          <a:r>
            <a:rPr lang="en-US"/>
            <a:t>The future</a:t>
          </a:r>
        </a:p>
      </dgm:t>
    </dgm:pt>
    <dgm:pt modelId="{C2FB78B2-958E-4E1A-AF7E-BDA0406ECEA5}" type="parTrans" cxnId="{0D51906C-E8CB-4C30-B6B3-9DF78BBDBFF3}">
      <dgm:prSet/>
      <dgm:spPr/>
      <dgm:t>
        <a:bodyPr/>
        <a:lstStyle/>
        <a:p>
          <a:endParaRPr lang="en-US"/>
        </a:p>
      </dgm:t>
    </dgm:pt>
    <dgm:pt modelId="{7F8755BA-5E37-4BB4-96D3-C889FF98F748}" type="sibTrans" cxnId="{0D51906C-E8CB-4C30-B6B3-9DF78BBDBFF3}">
      <dgm:prSet/>
      <dgm:spPr/>
      <dgm:t>
        <a:bodyPr/>
        <a:lstStyle/>
        <a:p>
          <a:endParaRPr lang="en-US"/>
        </a:p>
      </dgm:t>
    </dgm:pt>
    <dgm:pt modelId="{2458523A-0FA5-419F-8804-AD017AF689B8}">
      <dgm:prSet/>
      <dgm:spPr/>
      <dgm:t>
        <a:bodyPr/>
        <a:lstStyle/>
        <a:p>
          <a:r>
            <a:rPr lang="en-US"/>
            <a:t>The dreams</a:t>
          </a:r>
        </a:p>
      </dgm:t>
    </dgm:pt>
    <dgm:pt modelId="{32848C7A-33C8-46CC-B08A-03DF626ECCB0}" type="parTrans" cxnId="{5FB96CE4-BDE0-4527-8A0E-FB4D5DE33BE0}">
      <dgm:prSet/>
      <dgm:spPr/>
      <dgm:t>
        <a:bodyPr/>
        <a:lstStyle/>
        <a:p>
          <a:endParaRPr lang="en-US"/>
        </a:p>
      </dgm:t>
    </dgm:pt>
    <dgm:pt modelId="{7BCBCA17-9DDC-4656-8A6F-976165E6EC96}" type="sibTrans" cxnId="{5FB96CE4-BDE0-4527-8A0E-FB4D5DE33BE0}">
      <dgm:prSet/>
      <dgm:spPr/>
      <dgm:t>
        <a:bodyPr/>
        <a:lstStyle/>
        <a:p>
          <a:endParaRPr lang="en-US"/>
        </a:p>
      </dgm:t>
    </dgm:pt>
    <dgm:pt modelId="{7281EA84-5EDE-4287-85DC-64592A2D81C0}">
      <dgm:prSet/>
      <dgm:spPr/>
      <dgm:t>
        <a:bodyPr/>
        <a:lstStyle/>
        <a:p>
          <a:r>
            <a:rPr lang="en-US"/>
            <a:t>Physical world</a:t>
          </a:r>
        </a:p>
      </dgm:t>
    </dgm:pt>
    <dgm:pt modelId="{084BBBEA-8A9D-42DA-8BA7-276A2992F290}" type="parTrans" cxnId="{0CCCFFDC-30E0-40F0-AA88-051DB12C8EEE}">
      <dgm:prSet/>
      <dgm:spPr/>
      <dgm:t>
        <a:bodyPr/>
        <a:lstStyle/>
        <a:p>
          <a:endParaRPr lang="en-US"/>
        </a:p>
      </dgm:t>
    </dgm:pt>
    <dgm:pt modelId="{8118C1B8-7C77-4F1D-A8AD-968E3702C8D9}" type="sibTrans" cxnId="{0CCCFFDC-30E0-40F0-AA88-051DB12C8EEE}">
      <dgm:prSet/>
      <dgm:spPr/>
      <dgm:t>
        <a:bodyPr/>
        <a:lstStyle/>
        <a:p>
          <a:endParaRPr lang="en-US"/>
        </a:p>
      </dgm:t>
    </dgm:pt>
    <dgm:pt modelId="{5133468A-8EE0-40B8-917E-FED6986A6337}">
      <dgm:prSet/>
      <dgm:spPr/>
      <dgm:t>
        <a:bodyPr/>
        <a:lstStyle/>
        <a:p>
          <a:r>
            <a:rPr lang="en-US"/>
            <a:t>Non-physical world</a:t>
          </a:r>
        </a:p>
      </dgm:t>
    </dgm:pt>
    <dgm:pt modelId="{254AD506-126D-4F97-B671-0197063796F3}" type="parTrans" cxnId="{01A4638D-DCD9-438F-A92B-7EBB76C3499D}">
      <dgm:prSet/>
      <dgm:spPr/>
      <dgm:t>
        <a:bodyPr/>
        <a:lstStyle/>
        <a:p>
          <a:endParaRPr lang="en-US"/>
        </a:p>
      </dgm:t>
    </dgm:pt>
    <dgm:pt modelId="{249C5DE1-17CB-470F-8670-C5CA27DF1E05}" type="sibTrans" cxnId="{01A4638D-DCD9-438F-A92B-7EBB76C3499D}">
      <dgm:prSet/>
      <dgm:spPr/>
      <dgm:t>
        <a:bodyPr/>
        <a:lstStyle/>
        <a:p>
          <a:endParaRPr lang="en-US"/>
        </a:p>
      </dgm:t>
    </dgm:pt>
    <dgm:pt modelId="{9ADD17BF-D8DC-4D06-8C6B-C6027CAEF508}" type="pres">
      <dgm:prSet presAssocID="{FE4DD4F0-A96F-4538-B08A-FE0A8C522219}" presName="linear" presStyleCnt="0">
        <dgm:presLayoutVars>
          <dgm:animLvl val="lvl"/>
          <dgm:resizeHandles val="exact"/>
        </dgm:presLayoutVars>
      </dgm:prSet>
      <dgm:spPr/>
    </dgm:pt>
    <dgm:pt modelId="{660E6BC5-350F-487B-89A1-F686B4FA6410}" type="pres">
      <dgm:prSet presAssocID="{E7F48CB4-3B0F-4F1D-A372-24492216E58E}" presName="parentText" presStyleLbl="node1" presStyleIdx="0" presStyleCnt="4">
        <dgm:presLayoutVars>
          <dgm:chMax val="0"/>
          <dgm:bulletEnabled val="1"/>
        </dgm:presLayoutVars>
      </dgm:prSet>
      <dgm:spPr/>
    </dgm:pt>
    <dgm:pt modelId="{EC5257AB-DFBD-4B55-8225-EA9EB9784784}" type="pres">
      <dgm:prSet presAssocID="{7F8755BA-5E37-4BB4-96D3-C889FF98F748}" presName="spacer" presStyleCnt="0"/>
      <dgm:spPr/>
    </dgm:pt>
    <dgm:pt modelId="{65DA4984-0401-4561-9822-23F746408D36}" type="pres">
      <dgm:prSet presAssocID="{2458523A-0FA5-419F-8804-AD017AF689B8}" presName="parentText" presStyleLbl="node1" presStyleIdx="1" presStyleCnt="4">
        <dgm:presLayoutVars>
          <dgm:chMax val="0"/>
          <dgm:bulletEnabled val="1"/>
        </dgm:presLayoutVars>
      </dgm:prSet>
      <dgm:spPr/>
    </dgm:pt>
    <dgm:pt modelId="{68AFF04C-36A8-41B8-96D7-29CC4207EB42}" type="pres">
      <dgm:prSet presAssocID="{7BCBCA17-9DDC-4656-8A6F-976165E6EC96}" presName="spacer" presStyleCnt="0"/>
      <dgm:spPr/>
    </dgm:pt>
    <dgm:pt modelId="{28FA6AEC-F0EB-44EB-8A98-7A0F31CA44AC}" type="pres">
      <dgm:prSet presAssocID="{7281EA84-5EDE-4287-85DC-64592A2D81C0}" presName="parentText" presStyleLbl="node1" presStyleIdx="2" presStyleCnt="4">
        <dgm:presLayoutVars>
          <dgm:chMax val="0"/>
          <dgm:bulletEnabled val="1"/>
        </dgm:presLayoutVars>
      </dgm:prSet>
      <dgm:spPr/>
    </dgm:pt>
    <dgm:pt modelId="{4FDBBBC4-80C4-4E58-89A5-205D697ADE2B}" type="pres">
      <dgm:prSet presAssocID="{8118C1B8-7C77-4F1D-A8AD-968E3702C8D9}" presName="spacer" presStyleCnt="0"/>
      <dgm:spPr/>
    </dgm:pt>
    <dgm:pt modelId="{5A4BED27-0BB1-492E-B83C-889BCC7C89C6}" type="pres">
      <dgm:prSet presAssocID="{5133468A-8EE0-40B8-917E-FED6986A6337}" presName="parentText" presStyleLbl="node1" presStyleIdx="3" presStyleCnt="4">
        <dgm:presLayoutVars>
          <dgm:chMax val="0"/>
          <dgm:bulletEnabled val="1"/>
        </dgm:presLayoutVars>
      </dgm:prSet>
      <dgm:spPr/>
    </dgm:pt>
  </dgm:ptLst>
  <dgm:cxnLst>
    <dgm:cxn modelId="{0671A707-1B93-4BED-81EA-56B2126F36A4}" type="presOf" srcId="{5133468A-8EE0-40B8-917E-FED6986A6337}" destId="{5A4BED27-0BB1-492E-B83C-889BCC7C89C6}" srcOrd="0" destOrd="0" presId="urn:microsoft.com/office/officeart/2005/8/layout/vList2"/>
    <dgm:cxn modelId="{09E87F36-2E1F-4BB3-AED5-42740FDED68D}" type="presOf" srcId="{2458523A-0FA5-419F-8804-AD017AF689B8}" destId="{65DA4984-0401-4561-9822-23F746408D36}" srcOrd="0" destOrd="0" presId="urn:microsoft.com/office/officeart/2005/8/layout/vList2"/>
    <dgm:cxn modelId="{47B4755C-9193-4DCA-8D17-5F00670EF6F9}" type="presOf" srcId="{E7F48CB4-3B0F-4F1D-A372-24492216E58E}" destId="{660E6BC5-350F-487B-89A1-F686B4FA6410}" srcOrd="0" destOrd="0" presId="urn:microsoft.com/office/officeart/2005/8/layout/vList2"/>
    <dgm:cxn modelId="{0D51906C-E8CB-4C30-B6B3-9DF78BBDBFF3}" srcId="{FE4DD4F0-A96F-4538-B08A-FE0A8C522219}" destId="{E7F48CB4-3B0F-4F1D-A372-24492216E58E}" srcOrd="0" destOrd="0" parTransId="{C2FB78B2-958E-4E1A-AF7E-BDA0406ECEA5}" sibTransId="{7F8755BA-5E37-4BB4-96D3-C889FF98F748}"/>
    <dgm:cxn modelId="{29D3177B-BB9B-4141-9573-FDE1FE66B7CB}" type="presOf" srcId="{FE4DD4F0-A96F-4538-B08A-FE0A8C522219}" destId="{9ADD17BF-D8DC-4D06-8C6B-C6027CAEF508}" srcOrd="0" destOrd="0" presId="urn:microsoft.com/office/officeart/2005/8/layout/vList2"/>
    <dgm:cxn modelId="{01A4638D-DCD9-438F-A92B-7EBB76C3499D}" srcId="{FE4DD4F0-A96F-4538-B08A-FE0A8C522219}" destId="{5133468A-8EE0-40B8-917E-FED6986A6337}" srcOrd="3" destOrd="0" parTransId="{254AD506-126D-4F97-B671-0197063796F3}" sibTransId="{249C5DE1-17CB-470F-8670-C5CA27DF1E05}"/>
    <dgm:cxn modelId="{BD0F588E-80FC-41B9-B02C-9D55F6D0AC01}" type="presOf" srcId="{7281EA84-5EDE-4287-85DC-64592A2D81C0}" destId="{28FA6AEC-F0EB-44EB-8A98-7A0F31CA44AC}" srcOrd="0" destOrd="0" presId="urn:microsoft.com/office/officeart/2005/8/layout/vList2"/>
    <dgm:cxn modelId="{0CCCFFDC-30E0-40F0-AA88-051DB12C8EEE}" srcId="{FE4DD4F0-A96F-4538-B08A-FE0A8C522219}" destId="{7281EA84-5EDE-4287-85DC-64592A2D81C0}" srcOrd="2" destOrd="0" parTransId="{084BBBEA-8A9D-42DA-8BA7-276A2992F290}" sibTransId="{8118C1B8-7C77-4F1D-A8AD-968E3702C8D9}"/>
    <dgm:cxn modelId="{5FB96CE4-BDE0-4527-8A0E-FB4D5DE33BE0}" srcId="{FE4DD4F0-A96F-4538-B08A-FE0A8C522219}" destId="{2458523A-0FA5-419F-8804-AD017AF689B8}" srcOrd="1" destOrd="0" parTransId="{32848C7A-33C8-46CC-B08A-03DF626ECCB0}" sibTransId="{7BCBCA17-9DDC-4656-8A6F-976165E6EC96}"/>
    <dgm:cxn modelId="{2EFD0B4A-0DFE-429C-8D45-395FCEB08B8D}" type="presParOf" srcId="{9ADD17BF-D8DC-4D06-8C6B-C6027CAEF508}" destId="{660E6BC5-350F-487B-89A1-F686B4FA6410}" srcOrd="0" destOrd="0" presId="urn:microsoft.com/office/officeart/2005/8/layout/vList2"/>
    <dgm:cxn modelId="{3DBC8C8D-2B06-4C54-93B0-13EC71A27B57}" type="presParOf" srcId="{9ADD17BF-D8DC-4D06-8C6B-C6027CAEF508}" destId="{EC5257AB-DFBD-4B55-8225-EA9EB9784784}" srcOrd="1" destOrd="0" presId="urn:microsoft.com/office/officeart/2005/8/layout/vList2"/>
    <dgm:cxn modelId="{DDDEE0E8-BE13-42B1-84E5-959690DD89BA}" type="presParOf" srcId="{9ADD17BF-D8DC-4D06-8C6B-C6027CAEF508}" destId="{65DA4984-0401-4561-9822-23F746408D36}" srcOrd="2" destOrd="0" presId="urn:microsoft.com/office/officeart/2005/8/layout/vList2"/>
    <dgm:cxn modelId="{C8FA2CD2-D797-436C-B772-358041196199}" type="presParOf" srcId="{9ADD17BF-D8DC-4D06-8C6B-C6027CAEF508}" destId="{68AFF04C-36A8-41B8-96D7-29CC4207EB42}" srcOrd="3" destOrd="0" presId="urn:microsoft.com/office/officeart/2005/8/layout/vList2"/>
    <dgm:cxn modelId="{B2D27218-3600-48FA-B27B-53D6C532D5EB}" type="presParOf" srcId="{9ADD17BF-D8DC-4D06-8C6B-C6027CAEF508}" destId="{28FA6AEC-F0EB-44EB-8A98-7A0F31CA44AC}" srcOrd="4" destOrd="0" presId="urn:microsoft.com/office/officeart/2005/8/layout/vList2"/>
    <dgm:cxn modelId="{DBE5047B-6E61-459B-A742-035FA9967F3D}" type="presParOf" srcId="{9ADD17BF-D8DC-4D06-8C6B-C6027CAEF508}" destId="{4FDBBBC4-80C4-4E58-89A5-205D697ADE2B}" srcOrd="5" destOrd="0" presId="urn:microsoft.com/office/officeart/2005/8/layout/vList2"/>
    <dgm:cxn modelId="{9D0BAC18-252C-4910-997E-1F40CD7E2747}" type="presParOf" srcId="{9ADD17BF-D8DC-4D06-8C6B-C6027CAEF508}" destId="{5A4BED27-0BB1-492E-B83C-889BCC7C89C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F3B92-05E0-48B6-B659-4849857FBD4E}">
      <dsp:nvSpPr>
        <dsp:cNvPr id="0" name=""/>
        <dsp:cNvSpPr/>
      </dsp:nvSpPr>
      <dsp:spPr>
        <a:xfrm>
          <a:off x="1600200" y="0"/>
          <a:ext cx="4572000" cy="4572000"/>
        </a:xfrm>
        <a:prstGeom prst="ellipse">
          <a:avLst/>
        </a:prstGeom>
        <a:solidFill>
          <a:schemeClr val="accent2">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en-US" sz="4200" kern="1200" dirty="0">
              <a:solidFill>
                <a:schemeClr val="bg1"/>
              </a:solidFill>
            </a:rPr>
            <a:t>Everything that ever happened</a:t>
          </a:r>
        </a:p>
      </dsp:txBody>
      <dsp:txXfrm>
        <a:off x="2269753" y="1143000"/>
        <a:ext cx="3232892" cy="228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F3B92-05E0-48B6-B659-4849857FBD4E}">
      <dsp:nvSpPr>
        <dsp:cNvPr id="0" name=""/>
        <dsp:cNvSpPr/>
      </dsp:nvSpPr>
      <dsp:spPr>
        <a:xfrm>
          <a:off x="1600200" y="0"/>
          <a:ext cx="4572000" cy="4572000"/>
        </a:xfrm>
        <a:prstGeom prst="ellipse">
          <a:avLst/>
        </a:prstGeom>
        <a:solidFill>
          <a:schemeClr val="accent2">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Happened</a:t>
          </a:r>
        </a:p>
      </dsp:txBody>
      <dsp:txXfrm>
        <a:off x="2686050" y="342900"/>
        <a:ext cx="2400300" cy="777240"/>
      </dsp:txXfrm>
    </dsp:sp>
    <dsp:sp modelId="{055DE6DB-C3F2-4A83-AD9D-3F7DEA57F900}">
      <dsp:nvSpPr>
        <dsp:cNvPr id="0" name=""/>
        <dsp:cNvSpPr/>
      </dsp:nvSpPr>
      <dsp:spPr>
        <a:xfrm>
          <a:off x="2171700" y="1142999"/>
          <a:ext cx="3429000" cy="3429000"/>
        </a:xfrm>
        <a:prstGeom prst="ellipse">
          <a:avLst/>
        </a:prstGeom>
        <a:solidFill>
          <a:schemeClr val="accent2">
            <a:shade val="50000"/>
            <a:hueOff val="715835"/>
            <a:satOff val="-42720"/>
            <a:lumOff val="5402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rPr>
            <a:t>Everything that was ever seen</a:t>
          </a:r>
        </a:p>
      </dsp:txBody>
      <dsp:txXfrm>
        <a:off x="2673865" y="2000249"/>
        <a:ext cx="2424669" cy="1714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F3B92-05E0-48B6-B659-4849857FBD4E}">
      <dsp:nvSpPr>
        <dsp:cNvPr id="0" name=""/>
        <dsp:cNvSpPr/>
      </dsp:nvSpPr>
      <dsp:spPr>
        <a:xfrm>
          <a:off x="1600200" y="0"/>
          <a:ext cx="4572000" cy="4572000"/>
        </a:xfrm>
        <a:prstGeom prst="ellipse">
          <a:avLst/>
        </a:prstGeom>
        <a:solidFill>
          <a:schemeClr val="accent2">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Happened</a:t>
          </a:r>
        </a:p>
      </dsp:txBody>
      <dsp:txXfrm>
        <a:off x="3087243" y="228599"/>
        <a:ext cx="1597914" cy="685800"/>
      </dsp:txXfrm>
    </dsp:sp>
    <dsp:sp modelId="{055DE6DB-C3F2-4A83-AD9D-3F7DEA57F900}">
      <dsp:nvSpPr>
        <dsp:cNvPr id="0" name=""/>
        <dsp:cNvSpPr/>
      </dsp:nvSpPr>
      <dsp:spPr>
        <a:xfrm>
          <a:off x="2171700" y="1142999"/>
          <a:ext cx="3429000" cy="3429000"/>
        </a:xfrm>
        <a:prstGeom prst="ellipse">
          <a:avLst/>
        </a:prstGeom>
        <a:solidFill>
          <a:schemeClr val="accent2">
            <a:shade val="50000"/>
            <a:hueOff val="477224"/>
            <a:satOff val="-28480"/>
            <a:lumOff val="3601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Seen</a:t>
          </a:r>
        </a:p>
      </dsp:txBody>
      <dsp:txXfrm>
        <a:off x="3087243" y="1357312"/>
        <a:ext cx="1597914" cy="642937"/>
      </dsp:txXfrm>
    </dsp:sp>
    <dsp:sp modelId="{1503AE97-187E-4A6C-A32E-141E53A964F2}">
      <dsp:nvSpPr>
        <dsp:cNvPr id="0" name=""/>
        <dsp:cNvSpPr/>
      </dsp:nvSpPr>
      <dsp:spPr>
        <a:xfrm>
          <a:off x="2743200" y="2263322"/>
          <a:ext cx="2286000" cy="2286000"/>
        </a:xfrm>
        <a:prstGeom prst="ellipse">
          <a:avLst/>
        </a:prstGeom>
        <a:solidFill>
          <a:schemeClr val="accent2">
            <a:shade val="50000"/>
            <a:hueOff val="477224"/>
            <a:satOff val="-28480"/>
            <a:lumOff val="3601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Everything that someone recorded</a:t>
          </a:r>
        </a:p>
      </dsp:txBody>
      <dsp:txXfrm>
        <a:off x="3077976" y="2834822"/>
        <a:ext cx="1616446" cy="1143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F3B92-05E0-48B6-B659-4849857FBD4E}">
      <dsp:nvSpPr>
        <dsp:cNvPr id="0" name=""/>
        <dsp:cNvSpPr/>
      </dsp:nvSpPr>
      <dsp:spPr>
        <a:xfrm>
          <a:off x="1600200" y="0"/>
          <a:ext cx="4572000" cy="4572000"/>
        </a:xfrm>
        <a:prstGeom prst="ellipse">
          <a:avLst/>
        </a:prstGeom>
        <a:solidFill>
          <a:schemeClr val="accent2">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Happened</a:t>
          </a:r>
        </a:p>
      </dsp:txBody>
      <dsp:txXfrm>
        <a:off x="3247034" y="228599"/>
        <a:ext cx="1278331" cy="685800"/>
      </dsp:txXfrm>
    </dsp:sp>
    <dsp:sp modelId="{055DE6DB-C3F2-4A83-AD9D-3F7DEA57F900}">
      <dsp:nvSpPr>
        <dsp:cNvPr id="0" name=""/>
        <dsp:cNvSpPr/>
      </dsp:nvSpPr>
      <dsp:spPr>
        <a:xfrm>
          <a:off x="2057400" y="914399"/>
          <a:ext cx="3657600" cy="3657600"/>
        </a:xfrm>
        <a:prstGeom prst="ellipse">
          <a:avLst/>
        </a:prstGeom>
        <a:solidFill>
          <a:schemeClr val="accent2">
            <a:shade val="50000"/>
            <a:hueOff val="357918"/>
            <a:satOff val="-21360"/>
            <a:lumOff val="2701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Seen</a:t>
          </a:r>
        </a:p>
      </dsp:txBody>
      <dsp:txXfrm>
        <a:off x="3247034" y="1133855"/>
        <a:ext cx="1278331" cy="658368"/>
      </dsp:txXfrm>
    </dsp:sp>
    <dsp:sp modelId="{1503AE97-187E-4A6C-A32E-141E53A964F2}">
      <dsp:nvSpPr>
        <dsp:cNvPr id="0" name=""/>
        <dsp:cNvSpPr/>
      </dsp:nvSpPr>
      <dsp:spPr>
        <a:xfrm>
          <a:off x="2514599" y="1801587"/>
          <a:ext cx="2743200" cy="2743200"/>
        </a:xfrm>
        <a:prstGeom prst="ellipse">
          <a:avLst/>
        </a:prstGeom>
        <a:solidFill>
          <a:schemeClr val="accent2">
            <a:shade val="50000"/>
            <a:hueOff val="715835"/>
            <a:satOff val="-42720"/>
            <a:lumOff val="5402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Recorded</a:t>
          </a:r>
        </a:p>
      </dsp:txBody>
      <dsp:txXfrm>
        <a:off x="3247034" y="2007327"/>
        <a:ext cx="1278331" cy="617220"/>
      </dsp:txXfrm>
    </dsp:sp>
    <dsp:sp modelId="{587B7B2F-1C32-4F08-A1C1-8718D3D01584}">
      <dsp:nvSpPr>
        <dsp:cNvPr id="0" name=""/>
        <dsp:cNvSpPr/>
      </dsp:nvSpPr>
      <dsp:spPr>
        <a:xfrm>
          <a:off x="2971800" y="2743199"/>
          <a:ext cx="1828800" cy="1828800"/>
        </a:xfrm>
        <a:prstGeom prst="ellipse">
          <a:avLst/>
        </a:prstGeom>
        <a:solidFill>
          <a:schemeClr val="accent2">
            <a:shade val="50000"/>
            <a:hueOff val="357918"/>
            <a:satOff val="-21360"/>
            <a:lumOff val="2701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Every record that survived</a:t>
          </a:r>
        </a:p>
      </dsp:txBody>
      <dsp:txXfrm>
        <a:off x="3239621" y="3200399"/>
        <a:ext cx="1293156" cy="9144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F3B92-05E0-48B6-B659-4849857FBD4E}">
      <dsp:nvSpPr>
        <dsp:cNvPr id="0" name=""/>
        <dsp:cNvSpPr/>
      </dsp:nvSpPr>
      <dsp:spPr>
        <a:xfrm>
          <a:off x="1600200" y="0"/>
          <a:ext cx="4572000" cy="4572000"/>
        </a:xfrm>
        <a:prstGeom prst="ellipse">
          <a:avLst/>
        </a:prstGeom>
        <a:solidFill>
          <a:schemeClr val="accent2">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Happened</a:t>
          </a:r>
        </a:p>
      </dsp:txBody>
      <dsp:txXfrm>
        <a:off x="3028950" y="228600"/>
        <a:ext cx="1714500" cy="457200"/>
      </dsp:txXfrm>
    </dsp:sp>
    <dsp:sp modelId="{055DE6DB-C3F2-4A83-AD9D-3F7DEA57F900}">
      <dsp:nvSpPr>
        <dsp:cNvPr id="0" name=""/>
        <dsp:cNvSpPr/>
      </dsp:nvSpPr>
      <dsp:spPr>
        <a:xfrm>
          <a:off x="1943099" y="685799"/>
          <a:ext cx="3886200" cy="3886200"/>
        </a:xfrm>
        <a:prstGeom prst="ellipse">
          <a:avLst/>
        </a:prstGeom>
        <a:solidFill>
          <a:schemeClr val="accent2">
            <a:shade val="50000"/>
            <a:hueOff val="286334"/>
            <a:satOff val="-17088"/>
            <a:lumOff val="2161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Seen</a:t>
          </a:r>
        </a:p>
      </dsp:txBody>
      <dsp:txXfrm>
        <a:off x="3048238" y="909256"/>
        <a:ext cx="1675923" cy="446913"/>
      </dsp:txXfrm>
    </dsp:sp>
    <dsp:sp modelId="{1503AE97-187E-4A6C-A32E-141E53A964F2}">
      <dsp:nvSpPr>
        <dsp:cNvPr id="0" name=""/>
        <dsp:cNvSpPr/>
      </dsp:nvSpPr>
      <dsp:spPr>
        <a:xfrm>
          <a:off x="2286000" y="1339852"/>
          <a:ext cx="3200400" cy="3200400"/>
        </a:xfrm>
        <a:prstGeom prst="ellipse">
          <a:avLst/>
        </a:prstGeom>
        <a:solidFill>
          <a:schemeClr val="accent2">
            <a:shade val="50000"/>
            <a:hueOff val="572668"/>
            <a:satOff val="-34176"/>
            <a:lumOff val="4321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Recorded</a:t>
          </a:r>
        </a:p>
      </dsp:txBody>
      <dsp:txXfrm>
        <a:off x="3058096" y="1560679"/>
        <a:ext cx="1656207" cy="441655"/>
      </dsp:txXfrm>
    </dsp:sp>
    <dsp:sp modelId="{587B7B2F-1C32-4F08-A1C1-8718D3D01584}">
      <dsp:nvSpPr>
        <dsp:cNvPr id="0" name=""/>
        <dsp:cNvSpPr/>
      </dsp:nvSpPr>
      <dsp:spPr>
        <a:xfrm>
          <a:off x="2628900" y="2057399"/>
          <a:ext cx="2514600" cy="2514600"/>
        </a:xfrm>
        <a:prstGeom prst="ellipse">
          <a:avLst/>
        </a:prstGeom>
        <a:solidFill>
          <a:schemeClr val="accent2">
            <a:shade val="50000"/>
            <a:hueOff val="572668"/>
            <a:satOff val="-34176"/>
            <a:lumOff val="4321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Survived</a:t>
          </a:r>
        </a:p>
      </dsp:txBody>
      <dsp:txXfrm>
        <a:off x="3207257" y="2283714"/>
        <a:ext cx="1357884" cy="452628"/>
      </dsp:txXfrm>
    </dsp:sp>
    <dsp:sp modelId="{0073FC95-A8B2-4F8A-BB3D-F393C5360B3A}">
      <dsp:nvSpPr>
        <dsp:cNvPr id="0" name=""/>
        <dsp:cNvSpPr/>
      </dsp:nvSpPr>
      <dsp:spPr>
        <a:xfrm>
          <a:off x="2971800" y="2743199"/>
          <a:ext cx="1828800" cy="1828800"/>
        </a:xfrm>
        <a:prstGeom prst="ellipse">
          <a:avLst/>
        </a:prstGeom>
        <a:solidFill>
          <a:schemeClr val="accent2">
            <a:shade val="50000"/>
            <a:hueOff val="286334"/>
            <a:satOff val="-17088"/>
            <a:lumOff val="2161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Everything that we’ve found</a:t>
          </a:r>
        </a:p>
      </dsp:txBody>
      <dsp:txXfrm>
        <a:off x="3239621" y="3200399"/>
        <a:ext cx="1293156" cy="914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F3B92-05E0-48B6-B659-4849857FBD4E}">
      <dsp:nvSpPr>
        <dsp:cNvPr id="0" name=""/>
        <dsp:cNvSpPr/>
      </dsp:nvSpPr>
      <dsp:spPr>
        <a:xfrm>
          <a:off x="1143000" y="0"/>
          <a:ext cx="5486400" cy="5486400"/>
        </a:xfrm>
        <a:prstGeom prst="ellipse">
          <a:avLst/>
        </a:prstGeom>
        <a:solidFill>
          <a:schemeClr val="accent2">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Happened</a:t>
          </a:r>
        </a:p>
      </dsp:txBody>
      <dsp:txXfrm>
        <a:off x="2857500" y="274320"/>
        <a:ext cx="2057400" cy="548640"/>
      </dsp:txXfrm>
    </dsp:sp>
    <dsp:sp modelId="{055DE6DB-C3F2-4A83-AD9D-3F7DEA57F900}">
      <dsp:nvSpPr>
        <dsp:cNvPr id="0" name=""/>
        <dsp:cNvSpPr/>
      </dsp:nvSpPr>
      <dsp:spPr>
        <a:xfrm>
          <a:off x="1554479" y="822959"/>
          <a:ext cx="4663440" cy="4663440"/>
        </a:xfrm>
        <a:prstGeom prst="ellipse">
          <a:avLst/>
        </a:prstGeom>
        <a:solidFill>
          <a:schemeClr val="accent2">
            <a:shade val="50000"/>
            <a:hueOff val="238612"/>
            <a:satOff val="-14240"/>
            <a:lumOff val="1800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Seen</a:t>
          </a:r>
        </a:p>
      </dsp:txBody>
      <dsp:txXfrm>
        <a:off x="2880645" y="1091107"/>
        <a:ext cx="2011108" cy="536295"/>
      </dsp:txXfrm>
    </dsp:sp>
    <dsp:sp modelId="{1503AE97-187E-4A6C-A32E-141E53A964F2}">
      <dsp:nvSpPr>
        <dsp:cNvPr id="0" name=""/>
        <dsp:cNvSpPr/>
      </dsp:nvSpPr>
      <dsp:spPr>
        <a:xfrm>
          <a:off x="1965959" y="1607822"/>
          <a:ext cx="3840480" cy="3840480"/>
        </a:xfrm>
        <a:prstGeom prst="ellipse">
          <a:avLst/>
        </a:prstGeom>
        <a:solidFill>
          <a:schemeClr val="accent2">
            <a:shade val="50000"/>
            <a:hueOff val="477224"/>
            <a:satOff val="-28480"/>
            <a:lumOff val="3601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Recorded</a:t>
          </a:r>
        </a:p>
      </dsp:txBody>
      <dsp:txXfrm>
        <a:off x="2892475" y="1872815"/>
        <a:ext cx="1987448" cy="529986"/>
      </dsp:txXfrm>
    </dsp:sp>
    <dsp:sp modelId="{587B7B2F-1C32-4F08-A1C1-8718D3D01584}">
      <dsp:nvSpPr>
        <dsp:cNvPr id="0" name=""/>
        <dsp:cNvSpPr/>
      </dsp:nvSpPr>
      <dsp:spPr>
        <a:xfrm>
          <a:off x="2377439" y="2468880"/>
          <a:ext cx="3017520" cy="3017520"/>
        </a:xfrm>
        <a:prstGeom prst="ellipse">
          <a:avLst/>
        </a:prstGeom>
        <a:solidFill>
          <a:schemeClr val="accent2">
            <a:shade val="50000"/>
            <a:hueOff val="715835"/>
            <a:satOff val="-42720"/>
            <a:lumOff val="5402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Survived</a:t>
          </a:r>
        </a:p>
      </dsp:txBody>
      <dsp:txXfrm>
        <a:off x="3071469" y="2740456"/>
        <a:ext cx="1629460" cy="543153"/>
      </dsp:txXfrm>
    </dsp:sp>
    <dsp:sp modelId="{0073FC95-A8B2-4F8A-BB3D-F393C5360B3A}">
      <dsp:nvSpPr>
        <dsp:cNvPr id="0" name=""/>
        <dsp:cNvSpPr/>
      </dsp:nvSpPr>
      <dsp:spPr>
        <a:xfrm>
          <a:off x="2788920" y="3291840"/>
          <a:ext cx="2194560" cy="2194560"/>
        </a:xfrm>
        <a:prstGeom prst="ellipse">
          <a:avLst/>
        </a:prstGeom>
        <a:solidFill>
          <a:schemeClr val="accent2">
            <a:shade val="50000"/>
            <a:hueOff val="477224"/>
            <a:satOff val="-28480"/>
            <a:lumOff val="3601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Found</a:t>
          </a:r>
        </a:p>
      </dsp:txBody>
      <dsp:txXfrm>
        <a:off x="3172967" y="3566160"/>
        <a:ext cx="1426464" cy="548640"/>
      </dsp:txXfrm>
    </dsp:sp>
    <dsp:sp modelId="{4205F813-CDEB-4DEE-B9C2-8CAD0E588C4F}">
      <dsp:nvSpPr>
        <dsp:cNvPr id="0" name=""/>
        <dsp:cNvSpPr/>
      </dsp:nvSpPr>
      <dsp:spPr>
        <a:xfrm>
          <a:off x="3200400" y="4114800"/>
          <a:ext cx="1371600" cy="1371600"/>
        </a:xfrm>
        <a:prstGeom prst="ellipse">
          <a:avLst/>
        </a:prstGeom>
        <a:solidFill>
          <a:schemeClr val="accent2">
            <a:shade val="50000"/>
            <a:hueOff val="238612"/>
            <a:satOff val="-14240"/>
            <a:lumOff val="1800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Everything we’ve decided to agree upon</a:t>
          </a:r>
        </a:p>
      </dsp:txBody>
      <dsp:txXfrm>
        <a:off x="3401266" y="4457700"/>
        <a:ext cx="969867" cy="685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E6BC5-350F-487B-89A1-F686B4FA6410}">
      <dsp:nvSpPr>
        <dsp:cNvPr id="0" name=""/>
        <dsp:cNvSpPr/>
      </dsp:nvSpPr>
      <dsp:spPr>
        <a:xfrm>
          <a:off x="0" y="827"/>
          <a:ext cx="4435078" cy="795600"/>
        </a:xfrm>
        <a:prstGeom prst="roundRect">
          <a:avLst/>
        </a:prstGeom>
        <a:gradFill rotWithShape="0">
          <a:gsLst>
            <a:gs pos="0">
              <a:schemeClr val="accent6">
                <a:hueOff val="0"/>
                <a:satOff val="0"/>
                <a:lumOff val="0"/>
                <a:alphaOff val="0"/>
                <a:tint val="54000"/>
                <a:alpha val="100000"/>
                <a:satMod val="105000"/>
                <a:lumMod val="110000"/>
              </a:schemeClr>
            </a:gs>
            <a:gs pos="100000">
              <a:schemeClr val="accent6">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The future</a:t>
          </a:r>
        </a:p>
      </dsp:txBody>
      <dsp:txXfrm>
        <a:off x="38838" y="39665"/>
        <a:ext cx="4357402" cy="717924"/>
      </dsp:txXfrm>
    </dsp:sp>
    <dsp:sp modelId="{65DA4984-0401-4561-9822-23F746408D36}">
      <dsp:nvSpPr>
        <dsp:cNvPr id="0" name=""/>
        <dsp:cNvSpPr/>
      </dsp:nvSpPr>
      <dsp:spPr>
        <a:xfrm>
          <a:off x="0" y="894347"/>
          <a:ext cx="4435078" cy="795600"/>
        </a:xfrm>
        <a:prstGeom prst="roundRect">
          <a:avLst/>
        </a:prstGeom>
        <a:gradFill rotWithShape="0">
          <a:gsLst>
            <a:gs pos="0">
              <a:schemeClr val="accent6">
                <a:hueOff val="0"/>
                <a:satOff val="0"/>
                <a:lumOff val="0"/>
                <a:alphaOff val="0"/>
                <a:tint val="54000"/>
                <a:alpha val="100000"/>
                <a:satMod val="105000"/>
                <a:lumMod val="110000"/>
              </a:schemeClr>
            </a:gs>
            <a:gs pos="100000">
              <a:schemeClr val="accent6">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The dreams</a:t>
          </a:r>
        </a:p>
      </dsp:txBody>
      <dsp:txXfrm>
        <a:off x="38838" y="933185"/>
        <a:ext cx="4357402" cy="717924"/>
      </dsp:txXfrm>
    </dsp:sp>
    <dsp:sp modelId="{28FA6AEC-F0EB-44EB-8A98-7A0F31CA44AC}">
      <dsp:nvSpPr>
        <dsp:cNvPr id="0" name=""/>
        <dsp:cNvSpPr/>
      </dsp:nvSpPr>
      <dsp:spPr>
        <a:xfrm>
          <a:off x="0" y="1787868"/>
          <a:ext cx="4435078" cy="795600"/>
        </a:xfrm>
        <a:prstGeom prst="roundRect">
          <a:avLst/>
        </a:prstGeom>
        <a:gradFill rotWithShape="0">
          <a:gsLst>
            <a:gs pos="0">
              <a:schemeClr val="accent6">
                <a:hueOff val="0"/>
                <a:satOff val="0"/>
                <a:lumOff val="0"/>
                <a:alphaOff val="0"/>
                <a:tint val="54000"/>
                <a:alpha val="100000"/>
                <a:satMod val="105000"/>
                <a:lumMod val="110000"/>
              </a:schemeClr>
            </a:gs>
            <a:gs pos="100000">
              <a:schemeClr val="accent6">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Physical world</a:t>
          </a:r>
        </a:p>
      </dsp:txBody>
      <dsp:txXfrm>
        <a:off x="38838" y="1826706"/>
        <a:ext cx="4357402" cy="717924"/>
      </dsp:txXfrm>
    </dsp:sp>
    <dsp:sp modelId="{5A4BED27-0BB1-492E-B83C-889BCC7C89C6}">
      <dsp:nvSpPr>
        <dsp:cNvPr id="0" name=""/>
        <dsp:cNvSpPr/>
      </dsp:nvSpPr>
      <dsp:spPr>
        <a:xfrm>
          <a:off x="0" y="2681388"/>
          <a:ext cx="4435078" cy="795600"/>
        </a:xfrm>
        <a:prstGeom prst="roundRect">
          <a:avLst/>
        </a:prstGeom>
        <a:gradFill rotWithShape="0">
          <a:gsLst>
            <a:gs pos="0">
              <a:schemeClr val="accent6">
                <a:hueOff val="0"/>
                <a:satOff val="0"/>
                <a:lumOff val="0"/>
                <a:alphaOff val="0"/>
                <a:tint val="54000"/>
                <a:alpha val="100000"/>
                <a:satMod val="105000"/>
                <a:lumMod val="110000"/>
              </a:schemeClr>
            </a:gs>
            <a:gs pos="100000">
              <a:schemeClr val="accent6">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Non-physical world</a:t>
          </a:r>
        </a:p>
      </dsp:txBody>
      <dsp:txXfrm>
        <a:off x="38838" y="2720226"/>
        <a:ext cx="4357402" cy="71792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73BF45-19D2-47E6-91B0-AE4BD66EDB1A}" type="datetimeFigureOut">
              <a:rPr lang="en-US" smtClean="0"/>
              <a:t>2/16/18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596EF6-7370-41E5-80C4-A044C10D7755}" type="slidenum">
              <a:rPr lang="en-US" smtClean="0"/>
              <a:t>‹#›</a:t>
            </a:fld>
            <a:endParaRPr lang="en-US"/>
          </a:p>
        </p:txBody>
      </p:sp>
    </p:spTree>
    <p:extLst>
      <p:ext uri="{BB962C8B-B14F-4D97-AF65-F5344CB8AC3E}">
        <p14:creationId xmlns:p14="http://schemas.microsoft.com/office/powerpoint/2010/main" val="2976096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743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Discuss the limitations of oral history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4278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5057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Talk about</a:t>
            </a:r>
            <a:r>
              <a:rPr lang="en-US" baseline="0" dirty="0"/>
              <a:t> cancer in a box</a:t>
            </a:r>
            <a:r>
              <a:rPr lang="mr-IN" baseline="0" dirty="0"/>
              <a:t>…</a:t>
            </a:r>
            <a:endParaRPr lang="en-US" dirty="0"/>
          </a:p>
        </p:txBody>
      </p:sp>
      <p:sp>
        <p:nvSpPr>
          <p:cNvPr id="4" name="Slide Number Placeholder 3"/>
          <p:cNvSpPr>
            <a:spLocks noGrp="1"/>
          </p:cNvSpPr>
          <p:nvPr>
            <p:ph type="sldNum" sz="quarter" idx="10"/>
          </p:nvPr>
        </p:nvSpPr>
        <p:spPr/>
        <p:txBody>
          <a:bodyPr/>
          <a:lstStyle/>
          <a:p>
            <a:fld id="{CABCFC87-CB27-3E42-8D4E-2286F5EB208E}" type="slidenum">
              <a:rPr lang="en-US" smtClean="0"/>
              <a:t>22</a:t>
            </a:fld>
            <a:endParaRPr lang="en-US"/>
          </a:p>
        </p:txBody>
      </p:sp>
    </p:spTree>
    <p:extLst>
      <p:ext uri="{BB962C8B-B14F-4D97-AF65-F5344CB8AC3E}">
        <p14:creationId xmlns:p14="http://schemas.microsoft.com/office/powerpoint/2010/main" val="380200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BCFC87-CB27-3E42-8D4E-2286F5EB208E}" type="slidenum">
              <a:rPr lang="en-US" smtClean="0"/>
              <a:t>23</a:t>
            </a:fld>
            <a:endParaRPr lang="en-US"/>
          </a:p>
        </p:txBody>
      </p:sp>
    </p:spTree>
    <p:extLst>
      <p:ext uri="{BB962C8B-B14F-4D97-AF65-F5344CB8AC3E}">
        <p14:creationId xmlns:p14="http://schemas.microsoft.com/office/powerpoint/2010/main" val="336367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BCFC87-CB27-3E42-8D4E-2286F5EB208E}" type="slidenum">
              <a:rPr lang="en-US" smtClean="0"/>
              <a:t>24</a:t>
            </a:fld>
            <a:endParaRPr lang="en-US"/>
          </a:p>
        </p:txBody>
      </p:sp>
    </p:spTree>
    <p:extLst>
      <p:ext uri="{BB962C8B-B14F-4D97-AF65-F5344CB8AC3E}">
        <p14:creationId xmlns:p14="http://schemas.microsoft.com/office/powerpoint/2010/main" val="1051906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Cancer genome</a:t>
            </a:r>
            <a:r>
              <a:rPr lang="en-US" baseline="0" dirty="0"/>
              <a:t> </a:t>
            </a:r>
            <a:r>
              <a:rPr lang="mr-IN" baseline="0" dirty="0"/>
              <a:t>–</a:t>
            </a:r>
            <a:r>
              <a:rPr lang="en-US" baseline="0" dirty="0"/>
              <a:t> so, what’s the point?  </a:t>
            </a:r>
          </a:p>
          <a:p>
            <a:endParaRPr lang="en-US" baseline="0" dirty="0"/>
          </a:p>
          <a:p>
            <a:r>
              <a:rPr lang="en-US" baseline="0" dirty="0"/>
              <a:t>Circle back to this </a:t>
            </a:r>
          </a:p>
          <a:p>
            <a:endParaRPr lang="en-US" baseline="0" dirty="0"/>
          </a:p>
          <a:p>
            <a:r>
              <a:rPr lang="en-US" b="1" baseline="0" dirty="0"/>
              <a:t>More theory &amp; conclusions, less stories </a:t>
            </a:r>
          </a:p>
          <a:p>
            <a:endParaRPr lang="en-US" b="1" baseline="0" dirty="0"/>
          </a:p>
          <a:p>
            <a:endParaRPr lang="en-US" b="0" dirty="0"/>
          </a:p>
        </p:txBody>
      </p:sp>
      <p:sp>
        <p:nvSpPr>
          <p:cNvPr id="4" name="Slide Number Placeholder 3"/>
          <p:cNvSpPr>
            <a:spLocks noGrp="1"/>
          </p:cNvSpPr>
          <p:nvPr>
            <p:ph type="sldNum" sz="quarter" idx="10"/>
          </p:nvPr>
        </p:nvSpPr>
        <p:spPr/>
        <p:txBody>
          <a:bodyPr/>
          <a:lstStyle/>
          <a:p>
            <a:fld id="{CABCFC87-CB27-3E42-8D4E-2286F5EB208E}" type="slidenum">
              <a:rPr lang="en-US" smtClean="0"/>
              <a:t>25</a:t>
            </a:fld>
            <a:endParaRPr lang="en-US"/>
          </a:p>
        </p:txBody>
      </p:sp>
    </p:spTree>
    <p:extLst>
      <p:ext uri="{BB962C8B-B14F-4D97-AF65-F5344CB8AC3E}">
        <p14:creationId xmlns:p14="http://schemas.microsoft.com/office/powerpoint/2010/main" val="1361119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Cancer genome</a:t>
            </a:r>
            <a:r>
              <a:rPr lang="en-US" baseline="0" dirty="0"/>
              <a:t> </a:t>
            </a:r>
            <a:r>
              <a:rPr lang="mr-IN" baseline="0" dirty="0"/>
              <a:t>–</a:t>
            </a:r>
            <a:r>
              <a:rPr lang="en-US" baseline="0" dirty="0"/>
              <a:t> so, what’s the point?  </a:t>
            </a:r>
          </a:p>
          <a:p>
            <a:endParaRPr lang="en-US" baseline="0" dirty="0"/>
          </a:p>
          <a:p>
            <a:r>
              <a:rPr lang="en-US" baseline="0" dirty="0"/>
              <a:t>Circle back to this </a:t>
            </a:r>
          </a:p>
          <a:p>
            <a:endParaRPr lang="en-US" baseline="0" dirty="0"/>
          </a:p>
          <a:p>
            <a:r>
              <a:rPr lang="en-US" b="1" baseline="0" dirty="0"/>
              <a:t>More theory &amp; conclusions, less stories </a:t>
            </a:r>
            <a:endParaRPr lang="en-US" b="1" dirty="0"/>
          </a:p>
        </p:txBody>
      </p:sp>
      <p:sp>
        <p:nvSpPr>
          <p:cNvPr id="4" name="Slide Number Placeholder 3"/>
          <p:cNvSpPr>
            <a:spLocks noGrp="1"/>
          </p:cNvSpPr>
          <p:nvPr>
            <p:ph type="sldNum" sz="quarter" idx="10"/>
          </p:nvPr>
        </p:nvSpPr>
        <p:spPr/>
        <p:txBody>
          <a:bodyPr/>
          <a:lstStyle/>
          <a:p>
            <a:fld id="{CABCFC87-CB27-3E42-8D4E-2286F5EB208E}" type="slidenum">
              <a:rPr lang="en-US" smtClean="0"/>
              <a:t>26</a:t>
            </a:fld>
            <a:endParaRPr lang="en-US"/>
          </a:p>
        </p:txBody>
      </p:sp>
    </p:spTree>
    <p:extLst>
      <p:ext uri="{BB962C8B-B14F-4D97-AF65-F5344CB8AC3E}">
        <p14:creationId xmlns:p14="http://schemas.microsoft.com/office/powerpoint/2010/main" val="1318906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Insert Lukas Wartman’s fish plot after this</a:t>
            </a:r>
          </a:p>
        </p:txBody>
      </p:sp>
      <p:sp>
        <p:nvSpPr>
          <p:cNvPr id="4" name="Slide Number Placeholder 3"/>
          <p:cNvSpPr>
            <a:spLocks noGrp="1"/>
          </p:cNvSpPr>
          <p:nvPr>
            <p:ph type="sldNum" sz="quarter" idx="10"/>
          </p:nvPr>
        </p:nvSpPr>
        <p:spPr/>
        <p:txBody>
          <a:bodyPr/>
          <a:lstStyle/>
          <a:p>
            <a:fld id="{CABCFC87-CB27-3E42-8D4E-2286F5EB208E}" type="slidenum">
              <a:rPr lang="en-US" smtClean="0"/>
              <a:t>27</a:t>
            </a:fld>
            <a:endParaRPr lang="en-US"/>
          </a:p>
        </p:txBody>
      </p:sp>
    </p:spTree>
    <p:extLst>
      <p:ext uri="{BB962C8B-B14F-4D97-AF65-F5344CB8AC3E}">
        <p14:creationId xmlns:p14="http://schemas.microsoft.com/office/powerpoint/2010/main" val="998290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He took really long on this slide?? </a:t>
            </a:r>
          </a:p>
        </p:txBody>
      </p:sp>
      <p:sp>
        <p:nvSpPr>
          <p:cNvPr id="4" name="Slide Number Placeholder 3"/>
          <p:cNvSpPr>
            <a:spLocks noGrp="1"/>
          </p:cNvSpPr>
          <p:nvPr>
            <p:ph type="sldNum" sz="quarter" idx="10"/>
          </p:nvPr>
        </p:nvSpPr>
        <p:spPr/>
        <p:txBody>
          <a:bodyPr/>
          <a:lstStyle/>
          <a:p>
            <a:fld id="{CABCFC87-CB27-3E42-8D4E-2286F5EB208E}" type="slidenum">
              <a:rPr lang="en-US" smtClean="0"/>
              <a:t>28</a:t>
            </a:fld>
            <a:endParaRPr lang="en-US"/>
          </a:p>
        </p:txBody>
      </p:sp>
    </p:spTree>
    <p:extLst>
      <p:ext uri="{BB962C8B-B14F-4D97-AF65-F5344CB8AC3E}">
        <p14:creationId xmlns:p14="http://schemas.microsoft.com/office/powerpoint/2010/main" val="1896558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Basket trials?? </a:t>
            </a:r>
          </a:p>
        </p:txBody>
      </p:sp>
      <p:sp>
        <p:nvSpPr>
          <p:cNvPr id="4" name="Slide Number Placeholder 3"/>
          <p:cNvSpPr>
            <a:spLocks noGrp="1"/>
          </p:cNvSpPr>
          <p:nvPr>
            <p:ph type="sldNum" sz="quarter" idx="10"/>
          </p:nvPr>
        </p:nvSpPr>
        <p:spPr/>
        <p:txBody>
          <a:bodyPr/>
          <a:lstStyle/>
          <a:p>
            <a:fld id="{CABCFC87-CB27-3E42-8D4E-2286F5EB208E}" type="slidenum">
              <a:rPr lang="en-US" smtClean="0"/>
              <a:t>29</a:t>
            </a:fld>
            <a:endParaRPr lang="en-US"/>
          </a:p>
        </p:txBody>
      </p:sp>
    </p:spTree>
    <p:extLst>
      <p:ext uri="{BB962C8B-B14F-4D97-AF65-F5344CB8AC3E}">
        <p14:creationId xmlns:p14="http://schemas.microsoft.com/office/powerpoint/2010/main" val="142643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9766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MSI, </a:t>
            </a:r>
            <a:r>
              <a:rPr lang="en-US" dirty="0" err="1"/>
              <a:t>Loxo</a:t>
            </a:r>
            <a:r>
              <a:rPr lang="en-US" dirty="0"/>
              <a:t> (TRK)</a:t>
            </a:r>
          </a:p>
          <a:p>
            <a:endParaRPr lang="en-US" dirty="0"/>
          </a:p>
          <a:p>
            <a:r>
              <a:rPr lang="en-US" dirty="0"/>
              <a:t>Animate and show one at a time</a:t>
            </a:r>
          </a:p>
          <a:p>
            <a:endParaRPr lang="en-US" dirty="0"/>
          </a:p>
          <a:p>
            <a:r>
              <a:rPr lang="en-US" dirty="0"/>
              <a:t>Pancreatic</a:t>
            </a:r>
            <a:r>
              <a:rPr lang="en-US" baseline="0" dirty="0"/>
              <a:t> neuroendocrine tumor (stage IV) </a:t>
            </a:r>
            <a:r>
              <a:rPr lang="mr-IN" baseline="0" dirty="0"/>
              <a:t>…</a:t>
            </a:r>
            <a:r>
              <a:rPr lang="en-US" baseline="0" dirty="0"/>
              <a:t> Facebook </a:t>
            </a:r>
            <a:endParaRPr lang="en-US" dirty="0"/>
          </a:p>
        </p:txBody>
      </p:sp>
      <p:sp>
        <p:nvSpPr>
          <p:cNvPr id="4" name="Slide Number Placeholder 3"/>
          <p:cNvSpPr>
            <a:spLocks noGrp="1"/>
          </p:cNvSpPr>
          <p:nvPr>
            <p:ph type="sldNum" sz="quarter" idx="10"/>
          </p:nvPr>
        </p:nvSpPr>
        <p:spPr/>
        <p:txBody>
          <a:bodyPr/>
          <a:lstStyle/>
          <a:p>
            <a:fld id="{CABCFC87-CB27-3E42-8D4E-2286F5EB208E}" type="slidenum">
              <a:rPr lang="en-US" smtClean="0"/>
              <a:t>30</a:t>
            </a:fld>
            <a:endParaRPr lang="en-US"/>
          </a:p>
        </p:txBody>
      </p:sp>
    </p:spTree>
    <p:extLst>
      <p:ext uri="{BB962C8B-B14F-4D97-AF65-F5344CB8AC3E}">
        <p14:creationId xmlns:p14="http://schemas.microsoft.com/office/powerpoint/2010/main" val="2002978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Radiotherapy</a:t>
            </a:r>
          </a:p>
          <a:p>
            <a:r>
              <a:rPr lang="en-US" dirty="0"/>
              <a:t>Tim</a:t>
            </a:r>
            <a:r>
              <a:rPr lang="en-US" baseline="0" dirty="0"/>
              <a:t> Ley &amp; 1</a:t>
            </a:r>
            <a:r>
              <a:rPr lang="en-US" baseline="30000" dirty="0"/>
              <a:t>st</a:t>
            </a:r>
            <a:r>
              <a:rPr lang="en-US" baseline="0" dirty="0"/>
              <a:t> cancer genome (sequencing costs) &amp; NYT &amp; TCGA</a:t>
            </a:r>
          </a:p>
          <a:p>
            <a:r>
              <a:rPr lang="en-US" baseline="0" dirty="0"/>
              <a:t>Targeted therapy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Immunotherapy (microbes &amp; cancer)</a:t>
            </a:r>
          </a:p>
          <a:p>
            <a:r>
              <a:rPr lang="en-US" baseline="0" dirty="0"/>
              <a:t>Circulating tumor DNA</a:t>
            </a:r>
          </a:p>
          <a:p>
            <a:endParaRPr lang="en-US" baseline="0" dirty="0"/>
          </a:p>
          <a:p>
            <a:r>
              <a:rPr lang="en-US" baseline="0" dirty="0"/>
              <a:t>Less background, more your new idea </a:t>
            </a:r>
            <a:r>
              <a:rPr lang="mr-IN" baseline="0" dirty="0"/>
              <a:t>–</a:t>
            </a:r>
            <a:r>
              <a:rPr lang="en-US" baseline="0" dirty="0"/>
              <a:t> cancer &amp; technology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Focusing too much on what past people</a:t>
            </a:r>
            <a:r>
              <a:rPr lang="en-US" baseline="0" dirty="0"/>
              <a:t> have said</a:t>
            </a:r>
            <a:r>
              <a:rPr lang="mr-IN" baseline="0" dirty="0"/>
              <a:t>…</a:t>
            </a:r>
            <a:r>
              <a:rPr lang="en-US" baseline="0" dirty="0"/>
              <a:t>so get rid of these slides</a:t>
            </a:r>
            <a:endParaRPr lang="en-US" dirty="0"/>
          </a:p>
          <a:p>
            <a:endParaRPr lang="en-US" baseline="0" dirty="0"/>
          </a:p>
        </p:txBody>
      </p:sp>
      <p:sp>
        <p:nvSpPr>
          <p:cNvPr id="4" name="Slide Number Placeholder 3"/>
          <p:cNvSpPr>
            <a:spLocks noGrp="1"/>
          </p:cNvSpPr>
          <p:nvPr>
            <p:ph type="sldNum" sz="quarter" idx="10"/>
          </p:nvPr>
        </p:nvSpPr>
        <p:spPr/>
        <p:txBody>
          <a:bodyPr/>
          <a:lstStyle/>
          <a:p>
            <a:fld id="{CABCFC87-CB27-3E42-8D4E-2286F5EB208E}" type="slidenum">
              <a:rPr lang="en-US" smtClean="0"/>
              <a:t>32</a:t>
            </a:fld>
            <a:endParaRPr lang="en-US"/>
          </a:p>
        </p:txBody>
      </p:sp>
    </p:spTree>
    <p:extLst>
      <p:ext uri="{BB962C8B-B14F-4D97-AF65-F5344CB8AC3E}">
        <p14:creationId xmlns:p14="http://schemas.microsoft.com/office/powerpoint/2010/main" val="1787946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Radiotherapy</a:t>
            </a:r>
          </a:p>
          <a:p>
            <a:r>
              <a:rPr lang="en-US" dirty="0"/>
              <a:t>Tim</a:t>
            </a:r>
            <a:r>
              <a:rPr lang="en-US" baseline="0" dirty="0"/>
              <a:t> Ley &amp; 1</a:t>
            </a:r>
            <a:r>
              <a:rPr lang="en-US" baseline="30000" dirty="0"/>
              <a:t>st</a:t>
            </a:r>
            <a:r>
              <a:rPr lang="en-US" baseline="0" dirty="0"/>
              <a:t> cancer genome (sequencing costs) &amp; NYT &amp; TCGA</a:t>
            </a:r>
          </a:p>
          <a:p>
            <a:r>
              <a:rPr lang="en-US" baseline="0" dirty="0"/>
              <a:t>Targeted therapy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Immunotherapy (microbes &amp; cancer)</a:t>
            </a:r>
          </a:p>
          <a:p>
            <a:r>
              <a:rPr lang="en-US" baseline="0" dirty="0"/>
              <a:t>Circulating tumor DNA</a:t>
            </a:r>
          </a:p>
          <a:p>
            <a:endParaRPr lang="en-US" baseline="0" dirty="0"/>
          </a:p>
          <a:p>
            <a:r>
              <a:rPr lang="en-US" baseline="0" dirty="0"/>
              <a:t>Less background, more your new idea </a:t>
            </a:r>
            <a:r>
              <a:rPr lang="mr-IN" baseline="0" dirty="0"/>
              <a:t>–</a:t>
            </a:r>
            <a:r>
              <a:rPr lang="en-US" baseline="0" dirty="0"/>
              <a:t> cancer &amp; technology</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Focusing too much on what past people</a:t>
            </a:r>
            <a:r>
              <a:rPr lang="en-US" baseline="0" dirty="0"/>
              <a:t> have said</a:t>
            </a:r>
            <a:r>
              <a:rPr lang="mr-IN" baseline="0" dirty="0"/>
              <a:t>…</a:t>
            </a:r>
            <a:r>
              <a:rPr lang="en-US" baseline="0" dirty="0"/>
              <a:t>so get rid of these slides</a:t>
            </a:r>
            <a:endParaRPr lang="en-US" dirty="0"/>
          </a:p>
          <a:p>
            <a:endParaRPr lang="en-US" baseline="0" dirty="0"/>
          </a:p>
        </p:txBody>
      </p:sp>
      <p:sp>
        <p:nvSpPr>
          <p:cNvPr id="4" name="Slide Number Placeholder 3"/>
          <p:cNvSpPr>
            <a:spLocks noGrp="1"/>
          </p:cNvSpPr>
          <p:nvPr>
            <p:ph type="sldNum" sz="quarter" idx="10"/>
          </p:nvPr>
        </p:nvSpPr>
        <p:spPr/>
        <p:txBody>
          <a:bodyPr/>
          <a:lstStyle/>
          <a:p>
            <a:fld id="{CABCFC87-CB27-3E42-8D4E-2286F5EB208E}" type="slidenum">
              <a:rPr lang="en-US" smtClean="0"/>
              <a:t>33</a:t>
            </a:fld>
            <a:endParaRPr lang="en-US"/>
          </a:p>
        </p:txBody>
      </p:sp>
    </p:spTree>
    <p:extLst>
      <p:ext uri="{BB962C8B-B14F-4D97-AF65-F5344CB8AC3E}">
        <p14:creationId xmlns:p14="http://schemas.microsoft.com/office/powerpoint/2010/main" val="1969899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511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084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837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solidFill>
              </a:rPr>
              <a:t>Formula Slide</a:t>
            </a:r>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3527742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Bagging</a:t>
            </a:r>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1428606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Sampling</a:t>
            </a:r>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3477289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Engaging</a:t>
            </a:r>
          </a:p>
          <a:p>
            <a:endParaRPr lang="en-US" dirty="0"/>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1437873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0445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Engaging</a:t>
            </a:r>
          </a:p>
          <a:p>
            <a:endParaRPr lang="en-US" dirty="0"/>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294636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Engaging</a:t>
            </a:r>
          </a:p>
          <a:p>
            <a:endParaRPr lang="en-US" dirty="0"/>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49687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Engaging</a:t>
            </a:r>
          </a:p>
          <a:p>
            <a:endParaRPr lang="en-US" dirty="0"/>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437708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 slide</a:t>
            </a:r>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1619170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Kids engaging</a:t>
            </a:r>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954041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303">
              <a:defRPr/>
            </a:pPr>
            <a:r>
              <a:rPr lang="en-US" dirty="0">
                <a:latin typeface="Archer Semibold" pitchFamily="50" charset="0"/>
              </a:rPr>
              <a:t>Building Demand, Changing Behavior</a:t>
            </a:r>
            <a:r>
              <a:rPr lang="en-US" dirty="0">
                <a:latin typeface="Archer Book" pitchFamily="50" charset="0"/>
              </a:rPr>
              <a:t> / Tracking the efficacy of the program in regards to health, shopping/eating habits, and parent participation in schools, and proving that we’re having sustainable impact.</a:t>
            </a:r>
          </a:p>
          <a:p>
            <a:endParaRPr lang="en-US" dirty="0"/>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572292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AF6650-EDE8-4DB9-B58B-C77686200898}"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1966203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diagrams like these, every small label and connection counts because every single one can cause disease.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is a scientifically accurate diagram of how my brain acts when I see too many of these diagrams… [NEXT]</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589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how do you memorize these?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9007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Flash cards are the first method people usually think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know, of course, because I'm putting it first, that it's probably not the best idea. But it’s straightforward, and in many instances, gets the job done.</a:t>
            </a:r>
          </a:p>
          <a:p>
            <a:r>
              <a:rPr lang="en-US" dirty="0"/>
              <a:t>So this becomes a giant game of matching.</a:t>
            </a:r>
          </a:p>
          <a:p>
            <a:endParaRPr lang="en-US" dirty="0"/>
          </a:p>
          <a:p>
            <a:r>
              <a:rPr lang="en-US" dirty="0"/>
              <a:t>But flashcards are the definition of 2-dimensional, right?. You flip from one side to the other side. And information can be 3-4-5D; really information can have as many dimensions as it wants. </a:t>
            </a:r>
          </a:p>
          <a:p>
            <a:endParaRPr lang="en-US" dirty="0"/>
          </a:p>
          <a:p>
            <a:r>
              <a:rPr lang="en-US" dirty="0"/>
              <a:t>There have to be better ways.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890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1686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commonly used alternative to memorize lists is a mnemonic device [CLICK TO ADVANCE TO THIS SLIDE], which I’m sure many of you are aware of. So, here are two examples, the one on the left being preferable because it’s shorter and features a furry animal. The one on the right being a little more wordy and roundabout. But whatever helps you get through.</a:t>
            </a:r>
          </a:p>
          <a:p>
            <a:endParaRPr lang="en-US" dirty="0"/>
          </a:p>
          <a:p>
            <a:r>
              <a:rPr lang="en-US" dirty="0"/>
              <a:t>But these two techniques are still limited by how little information you can really condense into flashcards or mnemonics. What else can we do?</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142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associating something that you’re learning with something that you already know by heart.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327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problem with flashcards was the two-dimensionality, only being able to connect one idea with one other idea, what about a 3D system to connect multiple ideas?</a:t>
            </a:r>
          </a:p>
          <a:p>
            <a:endParaRPr lang="en-US" dirty="0"/>
          </a:p>
          <a:p>
            <a:r>
              <a:rPr lang="en-US" dirty="0"/>
              <a:t>This would be something like a diagram or flow chart. </a:t>
            </a:r>
          </a:p>
          <a:p>
            <a:r>
              <a:rPr lang="en-US" dirty="0"/>
              <a:t>On the one hand, you can make flashcards for each one of these labels, and try very hard to commit each separate connection to memory. Or you can learn the system. It’s more compressible that way.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709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sure you’re all thinking, wow, I’d love to spend the time memorizing all that. Where can I sign up for med school?</a:t>
            </a:r>
          </a:p>
          <a:p>
            <a:endParaRPr lang="en-US" dirty="0"/>
          </a:p>
          <a:p>
            <a:r>
              <a:rPr lang="en-US" dirty="0"/>
              <a:t>Well, actually, four+ years of memorization can get exhausting. Many times during the last three, I thought to myself, what are we accomplishing here, really? What is our goal?</a:t>
            </a:r>
          </a:p>
          <a:p>
            <a:endParaRPr lang="en-US" dirty="0"/>
          </a:p>
          <a:p>
            <a:r>
              <a:rPr lang="en-US" dirty="0"/>
              <a:t>And for almost two years, I really didn’t have any good answers.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was then that we started clinical rotations. These are supposed to help solidify these flash cards, diagrams, mnemonics, systems, into real patients and real diseases.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importantly, you stick all the theoretical medicine with a face. And that is invaluable.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604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patients that I saw, those narratives, are what made the medical knowledge stick. In the cases that we presented or published, I remember the details exactly—from their presenting signs/symptoms, to their diagnosis and treatment. </a:t>
            </a:r>
          </a:p>
          <a:p>
            <a:endParaRPr lang="en-US" dirty="0"/>
          </a:p>
          <a:p>
            <a:r>
              <a:rPr lang="en-US" dirty="0"/>
              <a:t>But more importantly, after seeing series of patients, we identify trends, and uncover healthcare issues. For example, at our flagship county hospital, we see the lack of access that certain populations face. </a:t>
            </a:r>
          </a:p>
          <a:p>
            <a:endParaRPr lang="en-US" dirty="0"/>
          </a:p>
          <a:p>
            <a:r>
              <a:rPr lang="en-US" dirty="0"/>
              <a:t>And this is important because I believe that it is also our job to be on alert for wide-ranging healthcare issues.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into the habit of advocating for these, when I saw them. I wanted to tell those stories that I’d heard, and advocate for the issues at hand. By narrating, the facts became easier to remember.</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49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some space for creativity here. Luckily, there are multiple media through which to tell stories. We can write—(for a research publication, for a blog, for a newsletter), we can present (at a conference, a research meeting, or informal discussions with colleagues), and we can create (the sky’s the limit here).</a:t>
            </a:r>
          </a:p>
          <a:p>
            <a:endParaRPr lang="en-US" dirty="0"/>
          </a:p>
          <a:p>
            <a:r>
              <a:rPr lang="en-US" dirty="0"/>
              <a:t>Advocacy, creating those narratives and bringing them into the spotlight, stuck them permanently into my memory. This, I think, is the best way to remember. Uncover the issues that really matter in your field, and narrate them. And be creative—because we all have it in us. It’s easy to narrate for advocacy because those narratives are pretty much handed to us.</a:t>
            </a:r>
          </a:p>
          <a:p>
            <a:endParaRPr lang="en-US" dirty="0"/>
          </a:p>
          <a:p>
            <a:r>
              <a:rPr lang="en-US" dirty="0"/>
              <a:t>Not only do we draw attention where attention is due, we also get the bonus of having the important facts stuck in our memory. All without the painful memorization of flipping back and forth through flashcards.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3929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let’s take this concept back to the goal we started with, memorization.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only can narrative techniques help us to advocate the important issues, we can apply these techniques to plain memorization of the mundane items. Sometimes, the narratives aren’t given to you.</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6176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an example together. A very simplistic demonstration of how you can apply this idea of creating a narrative to remember.</a:t>
            </a:r>
          </a:p>
          <a:p>
            <a:endParaRPr lang="en-US" dirty="0"/>
          </a:p>
          <a:p>
            <a:r>
              <a:rPr lang="en-US" dirty="0"/>
              <a:t>Let’s say you needed to commit some list to mind, a grocery list. You promised some hungry friends that you’re going to make hamburgers for them on Sunday, and you only have time for one trip to the supermarket, so you can’t forget anything. </a:t>
            </a:r>
          </a:p>
          <a:p>
            <a:endParaRPr lang="en-US" dirty="0"/>
          </a:p>
          <a:p>
            <a:r>
              <a:rPr lang="en-US" dirty="0"/>
              <a:t>Here’s a list of possible items that you want to remember on the go, hamburger supplies with a few random items thrown in as well</a:t>
            </a:r>
          </a:p>
          <a:p>
            <a:endParaRPr lang="en-US" dirty="0"/>
          </a:p>
          <a:p>
            <a:r>
              <a:rPr lang="en-US" dirty="0"/>
              <a:t>Using this list, let’s apply how we might be able to create a narrative.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431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the most important parts of our grocery list, the things that we said we would definitely need: the hamburger supplies.</a:t>
            </a:r>
          </a:p>
          <a:p>
            <a:endParaRPr lang="en-US" dirty="0"/>
          </a:p>
          <a:p>
            <a:r>
              <a:rPr lang="en-US" dirty="0"/>
              <a:t>If we do a bit of rearranging, we notice we can create something of a mnemonic here with some of these items: CHOP from cheese, hamburger patties, onions, pickles. </a:t>
            </a:r>
          </a:p>
          <a:p>
            <a:endParaRPr lang="en-US" dirty="0"/>
          </a:p>
          <a:p>
            <a:r>
              <a:rPr lang="en-US" dirty="0"/>
              <a:t>Let’s start by building our narrative around this. CHOP reminds me of cooking, so that theme would also help to make it stick in our brain.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468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leaves three more items on our essentials list: Buns, Lettuce, and Tomatoes. </a:t>
            </a:r>
          </a:p>
          <a:p>
            <a:r>
              <a:rPr lang="en-US" dirty="0"/>
              <a:t>Now, we can take the shortcut, and have our image of the chef creating a BLT, and remember that way. </a:t>
            </a:r>
          </a:p>
          <a:p>
            <a:endParaRPr lang="en-US" dirty="0"/>
          </a:p>
          <a:p>
            <a:r>
              <a:rPr lang="en-US" dirty="0"/>
              <a:t>For the purposes of demonstration, let’s get a little more narrative with this example. It looks like, from the ingredients this chef has on the chopping block, that he might be making something with a lot of vegetables, something like a casserole, let’s say. [CLICK]</a:t>
            </a:r>
          </a:p>
          <a:p>
            <a:endParaRPr lang="en-US" dirty="0"/>
          </a:p>
          <a:p>
            <a:r>
              <a:rPr lang="en-US" dirty="0"/>
              <a:t>Now, from what I know, casseroles are hassle-free because you rely on the oven to do pretty much all the work, right? So let’s take the letters B, L, and T, and bake that into the process of making a casserole. In our case, the letters B, T, L will stand for bake – time – leave, for the intuitive steps that you’d take when you put a casserole into the oven.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41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1914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left with four items to account for. So let’s continue the narrative.</a:t>
            </a:r>
          </a:p>
          <a:p>
            <a:endParaRPr lang="en-US" dirty="0"/>
          </a:p>
          <a:p>
            <a:r>
              <a:rPr lang="en-US" dirty="0"/>
              <a:t>First of all, let’s deal with the gummy bears easily by making our heretofore faceless chef a bear. Gummy bears are pretty essential to my diet to let’s center that in our narrative, making sure we don’t forget this important item.</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8899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left with three more items. Let’s think.</a:t>
            </a:r>
          </a:p>
          <a:p>
            <a:endParaRPr lang="en-US" dirty="0"/>
          </a:p>
          <a:p>
            <a:r>
              <a:rPr lang="en-US" dirty="0"/>
              <a:t>What is our chef creating this casserole, that we’re going to bake-time-leave, for? Well, let’s think about this logically, like we’ve been doing all along. Our chef is a grizzly bear, it looks like, so he’s probably creating this masterpiece for the Grizzly State Fair…GSF, or Grapes, Sea salt, Flour. [CLICK] </a:t>
            </a:r>
          </a:p>
          <a:p>
            <a:endParaRPr lang="en-US" dirty="0"/>
          </a:p>
          <a:p>
            <a:r>
              <a:rPr lang="en-US" dirty="0"/>
              <a:t>What I like about this mnemonic is that it also sounds like the things it stands for, making the memory hook stronger. Grizzly can easily hook you to Grapes, both with the Gr sound</a:t>
            </a:r>
          </a:p>
          <a:p>
            <a:r>
              <a:rPr lang="en-US" dirty="0"/>
              <a:t>Sea salt to State, both with strong s and t sounds</a:t>
            </a:r>
          </a:p>
          <a:p>
            <a:r>
              <a:rPr lang="en-US" dirty="0"/>
              <a:t>And Flour to Fair, both start with F and end with R.</a:t>
            </a:r>
          </a:p>
          <a:p>
            <a:endParaRPr lang="en-US" dirty="0"/>
          </a:p>
          <a:p>
            <a:r>
              <a:rPr lang="en-US" dirty="0"/>
              <a:t>So we end up with a story, of our </a:t>
            </a:r>
            <a:r>
              <a:rPr lang="en-US" dirty="0" err="1"/>
              <a:t>CHOPping</a:t>
            </a:r>
            <a:r>
              <a:rPr lang="en-US" dirty="0"/>
              <a:t> (standing for cheese, hamburger patties, onions, pickles), BEAR (for gummy bears) chef making a casserole by Baking-Timing-Leaving (reminding us of buns, tomatoes, and lettuce), for the Grizzly State Fair (grapes, sea salt, and flour). </a:t>
            </a:r>
          </a:p>
          <a:p>
            <a:endParaRPr lang="en-US" dirty="0"/>
          </a:p>
          <a:p>
            <a:r>
              <a:rPr lang="en-US" dirty="0"/>
              <a:t>Now I wouldn’t recommend doing this with all your grocery lists, but for the important things that you need to memorize quickly and reliably, creating a narrative is handy.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2680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bottom line.</a:t>
            </a:r>
          </a:p>
          <a:p>
            <a:endParaRPr lang="en-US" dirty="0"/>
          </a:p>
          <a:p>
            <a:r>
              <a:rPr lang="en-US" dirty="0"/>
              <a:t>Whatever field you’re in, identify the overarching concepts, the things that are really important.</a:t>
            </a:r>
          </a:p>
          <a:p>
            <a:r>
              <a:rPr lang="en-US" dirty="0"/>
              <a:t>Create a narrative to remember.</a:t>
            </a:r>
          </a:p>
          <a:p>
            <a:r>
              <a:rPr lang="en-US" dirty="0"/>
              <a:t>If it’s an issue of importance, tell others about it. Advocate.</a:t>
            </a:r>
          </a:p>
          <a:p>
            <a:r>
              <a:rPr lang="en-US" dirty="0"/>
              <a:t>And the facts, the memorization, should come much more easily.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22EE8A-2DBF-4C80-A965-63D07480D7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74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49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are some reasons for bias? Vested interest, taking a side, revisionist</a:t>
            </a:r>
            <a:r>
              <a:rPr lang="en-US" baseline="0" dirty="0"/>
              <a:t> history, etc…</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07338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52618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42B5B-F1DB-4859-BE77-1A180D6F18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38097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5EF235-DBF2-49B4-B76D-E9AE02BBAB3B}"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1832676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5EF235-DBF2-49B4-B76D-E9AE02BBAB3B}"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1067126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5EF235-DBF2-49B4-B76D-E9AE02BBAB3B}"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1850936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3070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2920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2925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3731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1613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6349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6590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5940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5EF235-DBF2-49B4-B76D-E9AE02BBAB3B}"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819104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1114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49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2519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000">
                <a:latin typeface="Archer Book" pitchFamily="50"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cher Book"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Archer Book" pitchFamily="50" charset="0"/>
              </a:defRPr>
            </a:lvl1pPr>
          </a:lstStyle>
          <a:p>
            <a:fld id="{8E9B45EB-E9A2-4DE4-BB2B-F23643541B0B}" type="datetime1">
              <a:rPr lang="en-US" smtClean="0">
                <a:solidFill>
                  <a:prstClr val="black">
                    <a:tint val="75000"/>
                  </a:prstClr>
                </a:solidFill>
              </a:rPr>
              <a:pPr/>
              <a:t>2/16/18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cher Book" pitchFamily="50"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cher Book" pitchFamily="50" charset="0"/>
              </a:defRPr>
            </a:lvl1p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grpSp>
        <p:nvGrpSpPr>
          <p:cNvPr id="7" name="Group 6"/>
          <p:cNvGrpSpPr/>
          <p:nvPr userDrawn="1"/>
        </p:nvGrpSpPr>
        <p:grpSpPr>
          <a:xfrm>
            <a:off x="266700" y="914400"/>
            <a:ext cx="8610600" cy="48450"/>
            <a:chOff x="266700" y="914400"/>
            <a:chExt cx="8610600" cy="48450"/>
          </a:xfrm>
        </p:grpSpPr>
        <p:cxnSp>
          <p:nvCxnSpPr>
            <p:cNvPr id="8" name="Straight Connector 7"/>
            <p:cNvCxnSpPr/>
            <p:nvPr/>
          </p:nvCxnSpPr>
          <p:spPr>
            <a:xfrm>
              <a:off x="266700" y="962850"/>
              <a:ext cx="8610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6700" y="914400"/>
              <a:ext cx="8610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9088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Archer Book" pitchFamily="50" charset="0"/>
              </a:defRPr>
            </a:lvl1pPr>
            <a:lvl2pPr>
              <a:defRPr>
                <a:latin typeface="Archer Book" pitchFamily="50" charset="0"/>
              </a:defRPr>
            </a:lvl2pPr>
            <a:lvl3pPr>
              <a:defRPr>
                <a:latin typeface="Archer Book" pitchFamily="50" charset="0"/>
              </a:defRPr>
            </a:lvl3pPr>
            <a:lvl4pPr>
              <a:defRPr>
                <a:latin typeface="Archer Book" pitchFamily="50" charset="0"/>
              </a:defRPr>
            </a:lvl4pPr>
            <a:lvl5pPr>
              <a:defRPr>
                <a:latin typeface="Archer Book"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cher Book" pitchFamily="50" charset="0"/>
                <a:ea typeface="Verdana" pitchFamily="34" charset="0"/>
                <a:cs typeface="Verdana" pitchFamily="34" charset="0"/>
              </a:defRPr>
            </a:lvl1pPr>
          </a:lstStyle>
          <a:p>
            <a:fld id="{FF3A8277-86A8-4FC7-8E9C-3002E113493F}" type="datetime1">
              <a:rPr lang="en-US" smtClean="0">
                <a:solidFill>
                  <a:prstClr val="black">
                    <a:tint val="75000"/>
                  </a:prstClr>
                </a:solidFill>
              </a:rPr>
              <a:pPr/>
              <a:t>2/16/18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cher Book" pitchFamily="50" charset="0"/>
                <a:ea typeface="Verdana" pitchFamily="34" charset="0"/>
                <a:cs typeface="Verdana"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6934200" y="6492875"/>
            <a:ext cx="2133600" cy="365125"/>
          </a:xfrm>
        </p:spPr>
        <p:txBody>
          <a:bodyPr/>
          <a:lstStyle>
            <a:lvl1pPr>
              <a:defRPr>
                <a:latin typeface="Archer Book" pitchFamily="50" charset="0"/>
                <a:ea typeface="Verdana" pitchFamily="34" charset="0"/>
                <a:cs typeface="Verdana" pitchFamily="34" charset="0"/>
              </a:defRPr>
            </a:lvl1p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
        <p:nvSpPr>
          <p:cNvPr id="10" name="Title 1"/>
          <p:cNvSpPr>
            <a:spLocks noGrp="1"/>
          </p:cNvSpPr>
          <p:nvPr>
            <p:ph type="title"/>
          </p:nvPr>
        </p:nvSpPr>
        <p:spPr>
          <a:xfrm>
            <a:off x="152400" y="152400"/>
            <a:ext cx="8229600" cy="960438"/>
          </a:xfrm>
        </p:spPr>
        <p:txBody>
          <a:bodyPr anchor="ctr">
            <a:normAutofit/>
          </a:bodyPr>
          <a:lstStyle>
            <a:lvl1pPr algn="l">
              <a:defRPr sz="2400">
                <a:latin typeface="Gotham Rounded Light" pitchFamily="50" charset="0"/>
              </a:defRPr>
            </a:lvl1pPr>
          </a:lstStyle>
          <a:p>
            <a:r>
              <a:rPr lang="en-US" dirty="0"/>
              <a:t>Click to edit Master title style</a:t>
            </a:r>
          </a:p>
        </p:txBody>
      </p:sp>
      <p:grpSp>
        <p:nvGrpSpPr>
          <p:cNvPr id="7" name="Group 6"/>
          <p:cNvGrpSpPr/>
          <p:nvPr userDrawn="1"/>
        </p:nvGrpSpPr>
        <p:grpSpPr>
          <a:xfrm>
            <a:off x="266700" y="914400"/>
            <a:ext cx="8610600" cy="48450"/>
            <a:chOff x="266700" y="914400"/>
            <a:chExt cx="8610600" cy="48450"/>
          </a:xfrm>
        </p:grpSpPr>
        <p:cxnSp>
          <p:nvCxnSpPr>
            <p:cNvPr id="8" name="Straight Connector 7"/>
            <p:cNvCxnSpPr/>
            <p:nvPr/>
          </p:nvCxnSpPr>
          <p:spPr>
            <a:xfrm>
              <a:off x="266700" y="962850"/>
              <a:ext cx="8610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6700" y="914400"/>
              <a:ext cx="8610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32503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Bookman Old Style" pitchFamily="18" charset="0"/>
                <a:ea typeface="Verdana" pitchFamily="34" charset="0"/>
                <a:cs typeface="Verdana" pitchFamily="34" charset="0"/>
              </a:defRPr>
            </a:lvl1pPr>
          </a:lstStyle>
          <a:p>
            <a:fld id="{263507AF-3968-4FFC-9C00-6DA12D8C93DC}" type="datetime1">
              <a:rPr lang="en-US" smtClean="0">
                <a:solidFill>
                  <a:prstClr val="black">
                    <a:tint val="75000"/>
                  </a:prstClr>
                </a:solidFill>
              </a:rPr>
              <a:pPr/>
              <a:t>2/16/18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Bookman Old Style" pitchFamily="18" charset="0"/>
                <a:ea typeface="Verdana" pitchFamily="34" charset="0"/>
                <a:cs typeface="Verdana"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Bookman Old Style" pitchFamily="18" charset="0"/>
                <a:ea typeface="Verdana" pitchFamily="34" charset="0"/>
                <a:cs typeface="Verdana" pitchFamily="34" charset="0"/>
              </a:defRPr>
            </a:lvl1p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934189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A046AE-3462-4D37-AF63-DEC002501DA9}" type="datetime1">
              <a:rPr lang="en-US" smtClean="0">
                <a:solidFill>
                  <a:prstClr val="black">
                    <a:tint val="75000"/>
                  </a:prstClr>
                </a:solidFill>
              </a:rPr>
              <a:pPr/>
              <a:t>2/16/18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9874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Bookman Old Style" pitchFamily="18" charset="0"/>
                <a:ea typeface="Verdana" pitchFamily="34" charset="0"/>
                <a:cs typeface="Verdana" pitchFamily="34" charset="0"/>
              </a:defRPr>
            </a:lvl1pPr>
          </a:lstStyle>
          <a:p>
            <a:fld id="{8EF27EE8-B837-459C-A942-F2AFC06C8D33}" type="datetime1">
              <a:rPr lang="en-US" smtClean="0">
                <a:solidFill>
                  <a:prstClr val="black">
                    <a:tint val="75000"/>
                  </a:prstClr>
                </a:solidFill>
              </a:rPr>
              <a:pPr/>
              <a:t>2/16/18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Bookman Old Style" pitchFamily="18" charset="0"/>
                <a:ea typeface="Verdana" pitchFamily="34" charset="0"/>
                <a:cs typeface="Verdana" pitchFamily="34" charset="0"/>
              </a:defRPr>
            </a:lvl1p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Bookman Old Style" pitchFamily="18" charset="0"/>
                <a:ea typeface="Verdana" pitchFamily="34" charset="0"/>
                <a:cs typeface="Verdana" pitchFamily="34" charset="0"/>
              </a:defRPr>
            </a:lvl1p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859488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Bookman Old Style" pitchFamily="18" charset="0"/>
                <a:ea typeface="Verdana" pitchFamily="34" charset="0"/>
                <a:cs typeface="Verdana" pitchFamily="34" charset="0"/>
              </a:defRPr>
            </a:lvl1pPr>
          </a:lstStyle>
          <a:p>
            <a:fld id="{2152FA68-FC86-4C32-8933-87F2B0F52188}" type="datetime1">
              <a:rPr lang="en-US" smtClean="0">
                <a:solidFill>
                  <a:prstClr val="black">
                    <a:tint val="75000"/>
                  </a:prstClr>
                </a:solidFill>
              </a:rPr>
              <a:pPr/>
              <a:t>2/16/18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Bookman Old Style" pitchFamily="18" charset="0"/>
                <a:ea typeface="Verdana" pitchFamily="34" charset="0"/>
                <a:cs typeface="Verdana" pitchFamily="34" charset="0"/>
              </a:defRPr>
            </a:lvl1p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Bookman Old Style" pitchFamily="18" charset="0"/>
                <a:ea typeface="Verdana" pitchFamily="34" charset="0"/>
                <a:cs typeface="Verdana" pitchFamily="34" charset="0"/>
              </a:defRPr>
            </a:lvl1p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80079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Bookman Old Style" pitchFamily="18" charset="0"/>
              </a:defRPr>
            </a:lvl1pPr>
          </a:lstStyle>
          <a:p>
            <a:fld id="{1F8739C2-656F-43AD-B17A-9DC935BA2366}" type="datetime1">
              <a:rPr lang="en-US" smtClean="0">
                <a:solidFill>
                  <a:prstClr val="black">
                    <a:tint val="75000"/>
                  </a:prstClr>
                </a:solidFill>
              </a:rPr>
              <a:pPr/>
              <a:t>2/16/18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lvl1pPr>
              <a:defRPr>
                <a:latin typeface="Bookman Old Style" pitchFamily="18" charset="0"/>
                <a:ea typeface="Verdana" pitchFamily="34" charset="0"/>
                <a:cs typeface="Verdana" pitchFamily="34" charset="0"/>
              </a:defRPr>
            </a:lvl1p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lvl1pPr>
              <a:defRPr>
                <a:latin typeface="Bookman Old Style" pitchFamily="18" charset="0"/>
                <a:ea typeface="Verdana" pitchFamily="34" charset="0"/>
                <a:cs typeface="Verdana" pitchFamily="34" charset="0"/>
              </a:defRPr>
            </a:lvl1p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066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5EF235-DBF2-49B4-B76D-E9AE02BBAB3B}"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39538984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60F09B-CB6F-43F5-9FF1-5D46946820DC}" type="datetime1">
              <a:rPr lang="en-US" smtClean="0">
                <a:solidFill>
                  <a:prstClr val="black">
                    <a:tint val="75000"/>
                  </a:prstClr>
                </a:solidFill>
              </a:rPr>
              <a:pPr/>
              <a:t>2/16/18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220937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6F35A0-7A54-49E6-8A42-E805525F1B87}" type="datetime1">
              <a:rPr lang="en-US" smtClean="0">
                <a:solidFill>
                  <a:prstClr val="black">
                    <a:tint val="75000"/>
                  </a:prstClr>
                </a:solidFill>
              </a:rPr>
              <a:pPr/>
              <a:t>2/16/18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368750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865CD-4590-48A7-990C-85FD2CBD6AD2}" type="datetime1">
              <a:rPr lang="en-US" smtClean="0">
                <a:solidFill>
                  <a:prstClr val="black">
                    <a:tint val="75000"/>
                  </a:prstClr>
                </a:solidFill>
              </a:rPr>
              <a:pPr/>
              <a:t>2/16/18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5854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B2F61-0CC5-47D6-A3F2-EB2123D5470E}" type="datetime1">
              <a:rPr lang="en-US" smtClean="0">
                <a:solidFill>
                  <a:prstClr val="black">
                    <a:tint val="75000"/>
                  </a:prstClr>
                </a:solidFill>
              </a:rPr>
              <a:pPr/>
              <a:t>2/16/18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CAEFB30-7FF0-4176-8C9D-3F98E9B18D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30652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p>
            <a:fld id="{7923DDA1-3A00-407B-AB6E-2F3DA4FD764E}" type="datetimeFigureOut">
              <a:rPr lang="en-US" smtClean="0"/>
              <a:pPr/>
              <a:t>2/16/18</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E08320DE-4464-4E8B-9183-A17A6EB71376}"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a:t>Click to edit Master title style</a:t>
            </a:r>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1076869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923DDA1-3A00-407B-AB6E-2F3DA4FD764E}" type="datetimeFigureOut">
              <a:rPr lang="en-US" smtClean="0"/>
              <a:pPr/>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320DE-4464-4E8B-9183-A17A6EB71376}" type="slidenum">
              <a:rPr lang="en-US" smtClean="0"/>
              <a:pPr/>
              <a:t>‹#›</a:t>
            </a:fld>
            <a:endParaRPr lang="en-US"/>
          </a:p>
        </p:txBody>
      </p:sp>
    </p:spTree>
    <p:extLst>
      <p:ext uri="{BB962C8B-B14F-4D97-AF65-F5344CB8AC3E}">
        <p14:creationId xmlns:p14="http://schemas.microsoft.com/office/powerpoint/2010/main" val="24139083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923DDA1-3A00-407B-AB6E-2F3DA4FD764E}" type="datetimeFigureOut">
              <a:rPr lang="en-US" smtClean="0"/>
              <a:pPr/>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320DE-4464-4E8B-9183-A17A6EB71376}"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a:t>Click to edit Master title style</a:t>
            </a:r>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27277707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p>
            <a:r>
              <a:rPr kumimoji="0" lang="en-US"/>
              <a:t>Click to edit Master title style</a:t>
            </a:r>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923DDA1-3A00-407B-AB6E-2F3DA4FD764E}" type="datetimeFigureOut">
              <a:rPr lang="en-US" smtClean="0"/>
              <a:pPr/>
              <a:t>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320DE-4464-4E8B-9183-A17A6EB71376}" type="slidenum">
              <a:rPr lang="en-US" smtClean="0"/>
              <a:pPr/>
              <a:t>‹#›</a:t>
            </a:fld>
            <a:endParaRPr lang="en-US"/>
          </a:p>
        </p:txBody>
      </p:sp>
    </p:spTree>
    <p:extLst>
      <p:ext uri="{BB962C8B-B14F-4D97-AF65-F5344CB8AC3E}">
        <p14:creationId xmlns:p14="http://schemas.microsoft.com/office/powerpoint/2010/main" val="11861772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a:t>Click to edit Master title style</a:t>
            </a:r>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923DDA1-3A00-407B-AB6E-2F3DA4FD764E}" type="datetimeFigureOut">
              <a:rPr lang="en-US" smtClean="0"/>
              <a:pPr/>
              <a:t>2/16/18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8320DE-4464-4E8B-9183-A17A6EB71376}"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extLst>
      <p:ext uri="{BB962C8B-B14F-4D97-AF65-F5344CB8AC3E}">
        <p14:creationId xmlns:p14="http://schemas.microsoft.com/office/powerpoint/2010/main" val="41434904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a:t>Click to edit Master title style</a:t>
            </a:r>
          </a:p>
        </p:txBody>
      </p:sp>
      <p:sp>
        <p:nvSpPr>
          <p:cNvPr id="3" name="Date Placeholder 2"/>
          <p:cNvSpPr>
            <a:spLocks noGrp="1"/>
          </p:cNvSpPr>
          <p:nvPr>
            <p:ph type="dt" sz="half" idx="10"/>
          </p:nvPr>
        </p:nvSpPr>
        <p:spPr/>
        <p:txBody>
          <a:bodyPr/>
          <a:lstStyle/>
          <a:p>
            <a:fld id="{7923DDA1-3A00-407B-AB6E-2F3DA4FD764E}" type="datetimeFigureOut">
              <a:rPr lang="en-US" smtClean="0"/>
              <a:pPr/>
              <a:t>2/16/18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8320DE-4464-4E8B-9183-A17A6EB71376}" type="slidenum">
              <a:rPr lang="en-US" smtClean="0"/>
              <a:pPr/>
              <a:t>‹#›</a:t>
            </a:fld>
            <a:endParaRPr lang="en-US"/>
          </a:p>
        </p:txBody>
      </p:sp>
    </p:spTree>
    <p:extLst>
      <p:ext uri="{BB962C8B-B14F-4D97-AF65-F5344CB8AC3E}">
        <p14:creationId xmlns:p14="http://schemas.microsoft.com/office/powerpoint/2010/main" val="989013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5EF235-DBF2-49B4-B76D-E9AE02BBAB3B}" type="datetimeFigureOut">
              <a:rPr lang="en-US" smtClean="0"/>
              <a:t>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29525392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3DDA1-3A00-407B-AB6E-2F3DA4FD764E}" type="datetimeFigureOut">
              <a:rPr lang="en-US" smtClean="0"/>
              <a:pPr/>
              <a:t>2/16/18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8320DE-4464-4E8B-9183-A17A6EB71376}" type="slidenum">
              <a:rPr lang="en-US" smtClean="0"/>
              <a:pPr/>
              <a:t>‹#›</a:t>
            </a:fld>
            <a:endParaRPr lang="en-US"/>
          </a:p>
        </p:txBody>
      </p:sp>
    </p:spTree>
    <p:extLst>
      <p:ext uri="{BB962C8B-B14F-4D97-AF65-F5344CB8AC3E}">
        <p14:creationId xmlns:p14="http://schemas.microsoft.com/office/powerpoint/2010/main" val="487212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a:t>Click to edit Master title style</a:t>
            </a:r>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923DDA1-3A00-407B-AB6E-2F3DA4FD764E}" type="datetimeFigureOut">
              <a:rPr lang="en-US" smtClean="0"/>
              <a:pPr/>
              <a:t>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320DE-4464-4E8B-9183-A17A6EB71376}" type="slidenum">
              <a:rPr lang="en-US" smtClean="0"/>
              <a:pPr/>
              <a:t>‹#›</a:t>
            </a:fld>
            <a:endParaRPr lang="en-US"/>
          </a:p>
        </p:txBody>
      </p:sp>
    </p:spTree>
    <p:extLst>
      <p:ext uri="{BB962C8B-B14F-4D97-AF65-F5344CB8AC3E}">
        <p14:creationId xmlns:p14="http://schemas.microsoft.com/office/powerpoint/2010/main" val="17546585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a:t>Click to edit Master title style</a:t>
            </a:r>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a:t>Click icon to add picture</a:t>
            </a:r>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p>
            <a:fld id="{7923DDA1-3A00-407B-AB6E-2F3DA4FD764E}" type="datetimeFigureOut">
              <a:rPr lang="en-US" smtClean="0"/>
              <a:pPr/>
              <a:t>2/16/18</a:t>
            </a:fld>
            <a:endParaRPr lang="en-US"/>
          </a:p>
        </p:txBody>
      </p:sp>
      <p:sp>
        <p:nvSpPr>
          <p:cNvPr id="6" name="Footer Placeholder 5"/>
          <p:cNvSpPr>
            <a:spLocks noGrp="1"/>
          </p:cNvSpPr>
          <p:nvPr>
            <p:ph type="ftr" sz="quarter" idx="11"/>
          </p:nvPr>
        </p:nvSpPr>
        <p:spPr>
          <a:xfrm>
            <a:off x="914400" y="55499"/>
            <a:ext cx="5562600" cy="365125"/>
          </a:xfrm>
        </p:spPr>
        <p:txBody>
          <a:bodyPr/>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p>
            <a:fld id="{E08320DE-4464-4E8B-9183-A17A6EB71376}" type="slidenum">
              <a:rPr lang="en-US" smtClean="0"/>
              <a:pPr/>
              <a:t>‹#›</a:t>
            </a:fld>
            <a:endParaRPr lang="en-US"/>
          </a:p>
        </p:txBody>
      </p:sp>
    </p:spTree>
    <p:extLst>
      <p:ext uri="{BB962C8B-B14F-4D97-AF65-F5344CB8AC3E}">
        <p14:creationId xmlns:p14="http://schemas.microsoft.com/office/powerpoint/2010/main" val="10129712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923DDA1-3A00-407B-AB6E-2F3DA4FD764E}" type="datetimeFigureOut">
              <a:rPr lang="en-US" smtClean="0"/>
              <a:pPr/>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320DE-4464-4E8B-9183-A17A6EB71376}" type="slidenum">
              <a:rPr lang="en-US" smtClean="0"/>
              <a:pPr/>
              <a:t>‹#›</a:t>
            </a:fld>
            <a:endParaRPr lang="en-US"/>
          </a:p>
        </p:txBody>
      </p:sp>
    </p:spTree>
    <p:extLst>
      <p:ext uri="{BB962C8B-B14F-4D97-AF65-F5344CB8AC3E}">
        <p14:creationId xmlns:p14="http://schemas.microsoft.com/office/powerpoint/2010/main" val="20855453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p>
            <a:r>
              <a:rPr kumimoji="0" lang="en-US"/>
              <a:t>Click to edit Master title style</a:t>
            </a:r>
          </a:p>
        </p:txBody>
      </p:sp>
      <p:sp>
        <p:nvSpPr>
          <p:cNvPr id="3" name="Vertical Text Placeholder 2"/>
          <p:cNvSpPr>
            <a:spLocks noGrp="1"/>
          </p:cNvSpPr>
          <p:nvPr>
            <p:ph type="body" orient="vert" idx="1"/>
          </p:nvPr>
        </p:nvSpPr>
        <p:spPr>
          <a:xfrm>
            <a:off x="609600" y="274639"/>
            <a:ext cx="5867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923DDA1-3A00-407B-AB6E-2F3DA4FD764E}" type="datetimeFigureOut">
              <a:rPr lang="en-US" smtClean="0"/>
              <a:pPr/>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320DE-4464-4E8B-9183-A17A6EB71376}" type="slidenum">
              <a:rPr lang="en-US" smtClean="0"/>
              <a:pPr/>
              <a:t>‹#›</a:t>
            </a:fld>
            <a:endParaRPr lang="en-US"/>
          </a:p>
        </p:txBody>
      </p:sp>
    </p:spTree>
    <p:extLst>
      <p:ext uri="{BB962C8B-B14F-4D97-AF65-F5344CB8AC3E}">
        <p14:creationId xmlns:p14="http://schemas.microsoft.com/office/powerpoint/2010/main" val="15624547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1"/>
            <a:ext cx="6619244"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4777380"/>
            <a:ext cx="6619244" cy="861420"/>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80706599"/>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03905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861734"/>
            <a:ext cx="6619243"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82609542"/>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2060576"/>
            <a:ext cx="3297254" cy="41957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2056093"/>
            <a:ext cx="3297256" cy="4200245"/>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86102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905000"/>
            <a:ext cx="329725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905000"/>
            <a:ext cx="329725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18796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5EF235-DBF2-49B4-B76D-E9AE02BBAB3B}" type="datetimeFigureOut">
              <a:rPr lang="en-US" smtClean="0"/>
              <a:t>2/16/18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3299126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3822469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24530064"/>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447800"/>
            <a:ext cx="2550798"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447800"/>
            <a:ext cx="3896998" cy="4572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3129281"/>
            <a:ext cx="2550797"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4013188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854192"/>
            <a:ext cx="3819680"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1143000"/>
            <a:ext cx="24003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3657600"/>
            <a:ext cx="3813734" cy="13716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952058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4800587"/>
            <a:ext cx="6619243"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5367325"/>
            <a:ext cx="6619242"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4263449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6619244" cy="19812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3657600"/>
            <a:ext cx="6619244" cy="23622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852095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447800"/>
            <a:ext cx="5999486" cy="2323374"/>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3771174"/>
            <a:ext cx="5459737" cy="342174"/>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
        <p:nvSpPr>
          <p:cNvPr id="12" name="TextBox 11"/>
          <p:cNvSpPr txBox="1"/>
          <p:nvPr/>
        </p:nvSpPr>
        <p:spPr>
          <a:xfrm>
            <a:off x="673721" y="971254"/>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2613788"/>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32368571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3124201"/>
            <a:ext cx="6619245"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604605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981200"/>
            <a:ext cx="2210150"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667000"/>
            <a:ext cx="21955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981200"/>
            <a:ext cx="2202181"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667000"/>
            <a:ext cx="2210096"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981200"/>
            <a:ext cx="2199085"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667000"/>
            <a:ext cx="219908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2496095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4250949"/>
            <a:ext cx="2205038"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2209800"/>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4827212"/>
            <a:ext cx="220503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4250949"/>
            <a:ext cx="219789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2209800"/>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4827211"/>
            <a:ext cx="2200805"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4250949"/>
            <a:ext cx="2199085"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2209800"/>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4827209"/>
            <a:ext cx="220199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3140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5EF235-DBF2-49B4-B76D-E9AE02BBAB3B}" type="datetimeFigureOut">
              <a:rPr lang="en-US" smtClean="0"/>
              <a:t>2/16/18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33832315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586671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430214"/>
            <a:ext cx="131445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887414"/>
            <a:ext cx="5567362"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097005226"/>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802299"/>
            <a:ext cx="6477805" cy="2541431"/>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3531205"/>
            <a:ext cx="6477804" cy="977621"/>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2/16/18</a:t>
            </a:fld>
            <a:endParaRPr lang="en-US" dirty="0"/>
          </a:p>
        </p:txBody>
      </p:sp>
      <p:sp>
        <p:nvSpPr>
          <p:cNvPr id="5" name="Footer Placeholder 4"/>
          <p:cNvSpPr>
            <a:spLocks noGrp="1"/>
          </p:cNvSpPr>
          <p:nvPr>
            <p:ph type="ftr" sz="quarter" idx="11"/>
          </p:nvPr>
        </p:nvSpPr>
        <p:spPr>
          <a:xfrm>
            <a:off x="1812376" y="329308"/>
            <a:ext cx="3730436" cy="309201"/>
          </a:xfrm>
        </p:spPr>
        <p:txBody>
          <a:bodyPr/>
          <a:lstStyle/>
          <a:p>
            <a:endParaRPr lang="en-US" dirty="0"/>
          </a:p>
        </p:txBody>
      </p:sp>
      <p:sp>
        <p:nvSpPr>
          <p:cNvPr id="6" name="Slide Number Placeholder 5"/>
          <p:cNvSpPr>
            <a:spLocks noGrp="1"/>
          </p:cNvSpPr>
          <p:nvPr>
            <p:ph type="sldNum" sz="quarter" idx="12"/>
          </p:nvPr>
        </p:nvSpPr>
        <p:spPr>
          <a:xfrm>
            <a:off x="1078249" y="798973"/>
            <a:ext cx="608264"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53333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59604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756130"/>
            <a:ext cx="6482366" cy="1887950"/>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3806196"/>
            <a:ext cx="6472835" cy="1012929"/>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090679" y="3804985"/>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69140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804890"/>
            <a:ext cx="7204226"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2010879"/>
            <a:ext cx="3483864"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2017343"/>
            <a:ext cx="3483864"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20394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804164"/>
            <a:ext cx="7205746"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2019550"/>
            <a:ext cx="3483864" cy="801943"/>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085393" y="2824270"/>
            <a:ext cx="3483864"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2023004"/>
            <a:ext cx="3483864" cy="80223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809272" y="2821491"/>
            <a:ext cx="3483864"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2100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49082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405839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798973"/>
            <a:ext cx="2454824" cy="2247117"/>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798974"/>
            <a:ext cx="4509353"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3205492"/>
            <a:ext cx="2456260" cy="2248181"/>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086210" y="3205491"/>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7976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5EF235-DBF2-49B4-B76D-E9AE02BBAB3B}" type="datetimeFigureOut">
              <a:rPr lang="en-US" smtClean="0"/>
              <a:t>2/16/18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21183716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482171"/>
            <a:ext cx="3055900"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1129513"/>
            <a:ext cx="4149246" cy="183058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1122543"/>
            <a:ext cx="209337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3145992"/>
            <a:ext cx="4143303" cy="2003742"/>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a:xfrm>
            <a:off x="1085537" y="5469857"/>
            <a:ext cx="4145513" cy="320123"/>
          </a:xfrm>
        </p:spPr>
        <p:txBody>
          <a:bodyPr/>
          <a:lstStyle>
            <a:lvl1pPr algn="l">
              <a:defRPr/>
            </a:lvl1pPr>
          </a:lstStyle>
          <a:p>
            <a:fld id="{48A87A34-81AB-432B-8DAE-1953F412C126}" type="datetimeFigureOut">
              <a:rPr lang="en-US" dirty="0"/>
              <a:pPr/>
              <a:t>2/16/18</a:t>
            </a:fld>
            <a:endParaRPr lang="en-US" dirty="0"/>
          </a:p>
        </p:txBody>
      </p:sp>
      <p:sp>
        <p:nvSpPr>
          <p:cNvPr id="6" name="Footer Placeholder 5"/>
          <p:cNvSpPr>
            <a:spLocks noGrp="1"/>
          </p:cNvSpPr>
          <p:nvPr>
            <p:ph type="ftr" sz="quarter" idx="11"/>
          </p:nvPr>
        </p:nvSpPr>
        <p:spPr>
          <a:xfrm>
            <a:off x="1085537" y="318641"/>
            <a:ext cx="41557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085537" y="3143605"/>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01423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99614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798974"/>
            <a:ext cx="121180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798974"/>
            <a:ext cx="5871623"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707933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86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5EF235-DBF2-49B4-B76D-E9AE02BBAB3B}" type="datetimeFigureOut">
              <a:rPr lang="en-US" smtClean="0"/>
              <a:t>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2974381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5EF235-DBF2-49B4-B76D-E9AE02BBAB3B}" type="datetimeFigureOut">
              <a:rPr lang="en-US" smtClean="0"/>
              <a:t>2/16/18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B57D33-4075-40E5-A5C6-B840F7CD8BBA}" type="slidenum">
              <a:rPr lang="en-US" smtClean="0"/>
              <a:t>‹#›</a:t>
            </a:fld>
            <a:endParaRPr lang="en-US"/>
          </a:p>
        </p:txBody>
      </p:sp>
    </p:spTree>
    <p:extLst>
      <p:ext uri="{BB962C8B-B14F-4D97-AF65-F5344CB8AC3E}">
        <p14:creationId xmlns:p14="http://schemas.microsoft.com/office/powerpoint/2010/main" val="3023150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5.xml"/><Relationship Id="rId3" Type="http://schemas.openxmlformats.org/officeDocument/2006/relationships/slideLayout" Target="../slideLayouts/slideLayout47.xml"/><Relationship Id="rId21" Type="http://schemas.openxmlformats.org/officeDocument/2006/relationships/image" Target="../media/image5.png"/><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4.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3.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7.jp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5EF235-DBF2-49B4-B76D-E9AE02BBAB3B}" type="datetimeFigureOut">
              <a:rPr lang="en-US" smtClean="0"/>
              <a:t>2/16/18</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B57D33-4075-40E5-A5C6-B840F7CD8BBA}" type="slidenum">
              <a:rPr lang="en-US" smtClean="0"/>
              <a:t>‹#›</a:t>
            </a:fld>
            <a:endParaRPr lang="en-US"/>
          </a:p>
        </p:txBody>
      </p:sp>
    </p:spTree>
    <p:extLst>
      <p:ext uri="{BB962C8B-B14F-4D97-AF65-F5344CB8AC3E}">
        <p14:creationId xmlns:p14="http://schemas.microsoft.com/office/powerpoint/2010/main" val="366087432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8A2EA8-F88C-A041-ABAF-D53B5272B02F}" type="datetimeFigureOut">
              <a:rPr lang="en-US" smtClean="0">
                <a:solidFill>
                  <a:prstClr val="black">
                    <a:tint val="75000"/>
                  </a:prstClr>
                </a:solidFill>
              </a:rPr>
              <a:pPr/>
              <a:t>2/16/18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7D6C1D-AD5B-CA4A-8149-622C4FF4C90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21142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cher Book" pitchFamily="50" charset="0"/>
                <a:ea typeface="Verdana" pitchFamily="34" charset="0"/>
                <a:cs typeface="Verdana" pitchFamily="34" charset="0"/>
              </a:defRPr>
            </a:lvl1pPr>
          </a:lstStyle>
          <a:p>
            <a:fld id="{8363BF2E-9EA4-426C-9F7E-86E1CC47CF82}" type="datetime1">
              <a:rPr lang="en-US" smtClean="0">
                <a:solidFill>
                  <a:prstClr val="black">
                    <a:tint val="75000"/>
                  </a:prstClr>
                </a:solidFill>
              </a:rPr>
              <a:pPr/>
              <a:t>2/16/18</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cher Book" pitchFamily="50" charset="0"/>
                <a:ea typeface="Verdana" pitchFamily="34" charset="0"/>
                <a:cs typeface="Verdana"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cher Book" pitchFamily="50" charset="0"/>
                <a:ea typeface="Verdana" pitchFamily="34" charset="0"/>
                <a:cs typeface="Verdana" pitchFamily="34" charset="0"/>
              </a:defRPr>
            </a:lvl1pPr>
          </a:lstStyle>
          <a:p>
            <a:fld id="{7CAEFB30-7FF0-4176-8C9D-3F98E9B18DB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7388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914400" rtl="0" eaLnBrk="1" latinLnBrk="0" hangingPunct="1">
        <a:spcBef>
          <a:spcPct val="0"/>
        </a:spcBef>
        <a:buNone/>
        <a:defRPr sz="4000" kern="1200">
          <a:solidFill>
            <a:schemeClr val="tx1"/>
          </a:solidFill>
          <a:latin typeface="Archer Book" pitchFamily="50"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cher Book" pitchFamily="50"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cher Book" pitchFamily="50"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cher Book" pitchFamily="50"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cher Book" pitchFamily="50"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cher Book" pitchFamily="50"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p>
            <a:r>
              <a:rPr kumimoji="0" lang="en-US"/>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7923DDA1-3A00-407B-AB6E-2F3DA4FD764E}" type="datetimeFigureOut">
              <a:rPr lang="en-US" smtClean="0"/>
              <a:pPr/>
              <a:t>2/16/18</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E08320DE-4464-4E8B-9183-A17A6EB71376}" type="slidenum">
              <a:rPr lang="en-US" smtClean="0"/>
              <a:pPr/>
              <a:t>‹#›</a:t>
            </a:fld>
            <a:endParaRPr lang="en-US"/>
          </a:p>
        </p:txBody>
      </p:sp>
    </p:spTree>
    <p:extLst>
      <p:ext uri="{BB962C8B-B14F-4D97-AF65-F5344CB8AC3E}">
        <p14:creationId xmlns:p14="http://schemas.microsoft.com/office/powerpoint/2010/main" val="587556675"/>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302775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141809" cy="2365453"/>
          </a:xfrm>
          <a:prstGeom prst="rect">
            <a:avLst/>
          </a:prstGeom>
        </p:spPr>
      </p:pic>
      <p:sp>
        <p:nvSpPr>
          <p:cNvPr id="16" name="Oval 15"/>
          <p:cNvSpPr/>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452718"/>
            <a:ext cx="7053542"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2052919"/>
            <a:ext cx="6709906"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2905" y="1828801"/>
            <a:ext cx="99059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C764DE79-268F-4C1A-8933-263129D2AF90}" type="datetimeFigureOut">
              <a:rPr lang="en-US" smtClean="0"/>
              <a:t>2/16/18</a:t>
            </a:fld>
            <a:endParaRPr lang="en-US"/>
          </a:p>
        </p:txBody>
      </p:sp>
      <p:sp>
        <p:nvSpPr>
          <p:cNvPr id="5" name="Footer Placeholder 4"/>
          <p:cNvSpPr>
            <a:spLocks noGrp="1"/>
          </p:cNvSpPr>
          <p:nvPr>
            <p:ph type="ftr" sz="quarter" idx="3"/>
          </p:nvPr>
        </p:nvSpPr>
        <p:spPr>
          <a:xfrm rot="5400000">
            <a:off x="6231206" y="3263398"/>
            <a:ext cx="3859795"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4406" y="295730"/>
            <a:ext cx="628649" cy="767687"/>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55377575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
        <p:nvSpPr>
          <p:cNvPr id="2" name="Title Placeholder 1"/>
          <p:cNvSpPr>
            <a:spLocks noGrp="1"/>
          </p:cNvSpPr>
          <p:nvPr>
            <p:ph type="title"/>
          </p:nvPr>
        </p:nvSpPr>
        <p:spPr>
          <a:xfrm>
            <a:off x="1088685" y="804520"/>
            <a:ext cx="7202456"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2015733"/>
            <a:ext cx="7202456"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4" y="330370"/>
            <a:ext cx="2625536" cy="3092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2/16/18</a:t>
            </a:fld>
            <a:endParaRPr lang="en-US" dirty="0"/>
          </a:p>
        </p:txBody>
      </p:sp>
      <p:sp>
        <p:nvSpPr>
          <p:cNvPr id="5" name="Footer Placeholder 4"/>
          <p:cNvSpPr>
            <a:spLocks noGrp="1"/>
          </p:cNvSpPr>
          <p:nvPr>
            <p:ph type="ftr" sz="quarter" idx="3"/>
          </p:nvPr>
        </p:nvSpPr>
        <p:spPr>
          <a:xfrm>
            <a:off x="1088684" y="329308"/>
            <a:ext cx="4454127" cy="3092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22074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37.xml"/><Relationship Id="rId1" Type="http://schemas.openxmlformats.org/officeDocument/2006/relationships/slideLayout" Target="../slideLayouts/slideLayout46.xml"/><Relationship Id="rId6" Type="http://schemas.openxmlformats.org/officeDocument/2006/relationships/image" Target="../media/image131.jpg"/><Relationship Id="rId5" Type="http://schemas.openxmlformats.org/officeDocument/2006/relationships/image" Target="../media/image130.jpg"/><Relationship Id="rId4" Type="http://schemas.openxmlformats.org/officeDocument/2006/relationships/image" Target="../media/image129.gif"/></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8.xml"/><Relationship Id="rId1" Type="http://schemas.openxmlformats.org/officeDocument/2006/relationships/slideLayout" Target="../slideLayouts/slideLayout46.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46.xml"/><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40.xml"/><Relationship Id="rId1" Type="http://schemas.openxmlformats.org/officeDocument/2006/relationships/slideLayout" Target="../slideLayouts/slideLayout46.xml"/><Relationship Id="rId4" Type="http://schemas.openxmlformats.org/officeDocument/2006/relationships/image" Target="../media/image136.jpg"/></Relationships>
</file>

<file path=ppt/slides/_rels/slide11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4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12.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42.xml"/><Relationship Id="rId1" Type="http://schemas.openxmlformats.org/officeDocument/2006/relationships/slideLayout" Target="../slideLayouts/slideLayout46.xml"/><Relationship Id="rId4" Type="http://schemas.openxmlformats.org/officeDocument/2006/relationships/image" Target="../media/image142.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6.xml"/></Relationships>
</file>

<file path=ppt/slides/_rels/slide114.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4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6.xml"/></Relationships>
</file>

<file path=ppt/slides/_rels/slide1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8.xml"/><Relationship Id="rId1" Type="http://schemas.openxmlformats.org/officeDocument/2006/relationships/slideLayout" Target="../slideLayouts/slideLayout46.xml"/></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9.xml"/><Relationship Id="rId1" Type="http://schemas.openxmlformats.org/officeDocument/2006/relationships/slideLayout" Target="../slideLayouts/slideLayout46.xml"/><Relationship Id="rId4" Type="http://schemas.openxmlformats.org/officeDocument/2006/relationships/image" Target="../media/image150.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0.xml"/><Relationship Id="rId1" Type="http://schemas.openxmlformats.org/officeDocument/2006/relationships/slideLayout" Target="../slideLayouts/slideLayout46.xml"/><Relationship Id="rId5" Type="http://schemas.openxmlformats.org/officeDocument/2006/relationships/image" Target="../media/image151.png"/><Relationship Id="rId4" Type="http://schemas.openxmlformats.org/officeDocument/2006/relationships/image" Target="../media/image150.png"/></Relationships>
</file>

<file path=ppt/slides/_rels/slide1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46.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6.xml"/></Relationships>
</file>

<file path=ppt/slides/_rels/slide1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jpg"/><Relationship Id="rId1" Type="http://schemas.openxmlformats.org/officeDocument/2006/relationships/slideLayout" Target="../slideLayouts/slideLayout6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g"/><Relationship Id="rId1" Type="http://schemas.openxmlformats.org/officeDocument/2006/relationships/slideLayout" Target="../slideLayouts/slideLayout63.xml"/><Relationship Id="rId6" Type="http://schemas.openxmlformats.org/officeDocument/2006/relationships/hyperlink" Target="https://barbenpd4.wikispaces.com/Isaac+Newton" TargetMode="External"/><Relationship Id="rId5" Type="http://schemas.openxmlformats.org/officeDocument/2006/relationships/image" Target="../media/image33.png"/><Relationship Id="rId4" Type="http://schemas.openxmlformats.org/officeDocument/2006/relationships/hyperlink" Target="https://commons.wikimedia.org/wiki/File:Atom_diagram.p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www.smeddum.net/articles/black_hole.htm" TargetMode="External"/><Relationship Id="rId2" Type="http://schemas.openxmlformats.org/officeDocument/2006/relationships/notesSlide" Target="../notesSlides/notesSlide23.xml"/><Relationship Id="rId1" Type="http://schemas.openxmlformats.org/officeDocument/2006/relationships/slideLayout" Target="../slideLayouts/slideLayout63.xml"/><Relationship Id="rId6" Type="http://schemas.openxmlformats.org/officeDocument/2006/relationships/image" Target="../media/image35.jpg"/><Relationship Id="rId5" Type="http://schemas.openxmlformats.org/officeDocument/2006/relationships/hyperlink" Target="http://in5d.com/chakra-interdimensional-travel/" TargetMode="External"/><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creativecommons.org/licenses/by-nc/4.0/" TargetMode="External"/><Relationship Id="rId3" Type="http://schemas.openxmlformats.org/officeDocument/2006/relationships/image" Target="../media/image36.jpg"/><Relationship Id="rId7" Type="http://schemas.openxmlformats.org/officeDocument/2006/relationships/hyperlink" Target="http://www.bodymindsoulspirit.com/ancient-secrets-the-truth-about-energy-healing/" TargetMode="External"/><Relationship Id="rId2" Type="http://schemas.openxmlformats.org/officeDocument/2006/relationships/image" Target="../media/image7.jpg"/><Relationship Id="rId1" Type="http://schemas.openxmlformats.org/officeDocument/2006/relationships/slideLayout" Target="../slideLayouts/slideLayout69.xml"/><Relationship Id="rId6" Type="http://schemas.openxmlformats.org/officeDocument/2006/relationships/hyperlink" Target="http://in5d.com/nikola-tesla-and-his-6-amazing-predictions/" TargetMode="External"/><Relationship Id="rId5" Type="http://schemas.openxmlformats.org/officeDocument/2006/relationships/image" Target="../media/image37.jpg"/><Relationship Id="rId4" Type="http://schemas.openxmlformats.org/officeDocument/2006/relationships/hyperlink" Target="http://in5d.com/10-scientific-studies-that-prove-consciousness-can-alter-our-physical-material-worl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legal.adv.br/20150310/atleta-urbano-mesmo-sem-querer/" TargetMode="External"/><Relationship Id="rId2" Type="http://schemas.openxmlformats.org/officeDocument/2006/relationships/image" Target="../media/image38.png"/><Relationship Id="rId1" Type="http://schemas.openxmlformats.org/officeDocument/2006/relationships/slideLayout" Target="../slideLayouts/slideLayout69.xml"/><Relationship Id="rId4" Type="http://schemas.openxmlformats.org/officeDocument/2006/relationships/hyperlink" Target="https://creativecommons.org/licenses/by-nc/2.5/"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9.xml"/></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69.xml"/><Relationship Id="rId5" Type="http://schemas.openxmlformats.org/officeDocument/2006/relationships/hyperlink" Target="http://ascensionglossary.com/index.php/Law_of_Resonance" TargetMode="External"/><Relationship Id="rId4" Type="http://schemas.openxmlformats.org/officeDocument/2006/relationships/image" Target="../media/image40.jpg"/></Relationships>
</file>

<file path=ppt/slides/_rels/slide44.xml.rels><?xml version="1.0" encoding="UTF-8" standalone="yes"?>
<Relationships xmlns="http://schemas.openxmlformats.org/package/2006/relationships"><Relationship Id="rId3" Type="http://schemas.openxmlformats.org/officeDocument/2006/relationships/hyperlink" Target="http://www.shroomery.org/forums/showflat.php/Number/18458696" TargetMode="External"/><Relationship Id="rId2" Type="http://schemas.openxmlformats.org/officeDocument/2006/relationships/image" Target="../media/image41.jpg"/><Relationship Id="rId1" Type="http://schemas.openxmlformats.org/officeDocument/2006/relationships/slideLayout" Target="../slideLayouts/slideLayout69.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jpg"/><Relationship Id="rId1" Type="http://schemas.openxmlformats.org/officeDocument/2006/relationships/slideLayout" Target="../slideLayouts/slideLayout69.xml"/><Relationship Id="rId5" Type="http://schemas.openxmlformats.org/officeDocument/2006/relationships/image" Target="../media/image43.jpg"/><Relationship Id="rId4" Type="http://schemas.openxmlformats.org/officeDocument/2006/relationships/hyperlink" Target="http://www.guidinginstincts.com/2012_01_01_archive.html"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jpg"/><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microsoft.com/office/2007/relationships/media" Target="../media/media3.wav"/><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49.png"/><Relationship Id="rId5" Type="http://schemas.openxmlformats.org/officeDocument/2006/relationships/slideLayout" Target="../slideLayouts/slideLayout13.xml"/><Relationship Id="rId4" Type="http://schemas.openxmlformats.org/officeDocument/2006/relationships/audio" Target="../media/media3.wav"/></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jpg"/><Relationship Id="rId7" Type="http://schemas.openxmlformats.org/officeDocument/2006/relationships/image" Target="../media/image78.jpeg"/><Relationship Id="rId12" Type="http://schemas.openxmlformats.org/officeDocument/2006/relationships/image" Target="../media/image83.jpeg"/><Relationship Id="rId17" Type="http://schemas.openxmlformats.org/officeDocument/2006/relationships/image" Target="../media/image88.png"/><Relationship Id="rId2" Type="http://schemas.openxmlformats.org/officeDocument/2006/relationships/image" Target="../media/image73.png"/><Relationship Id="rId16" Type="http://schemas.openxmlformats.org/officeDocument/2006/relationships/image" Target="../media/image87.jpeg"/><Relationship Id="rId20" Type="http://schemas.openxmlformats.org/officeDocument/2006/relationships/image" Target="../media/image91.png"/><Relationship Id="rId1" Type="http://schemas.openxmlformats.org/officeDocument/2006/relationships/slideLayout" Target="../slideLayouts/slideLayout24.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jpeg"/><Relationship Id="rId15" Type="http://schemas.openxmlformats.org/officeDocument/2006/relationships/image" Target="../media/image86.png"/><Relationship Id="rId23" Type="http://schemas.openxmlformats.org/officeDocument/2006/relationships/image" Target="../media/image94.jpeg"/><Relationship Id="rId10" Type="http://schemas.openxmlformats.org/officeDocument/2006/relationships/image" Target="../media/image81.jpeg"/><Relationship Id="rId19" Type="http://schemas.openxmlformats.org/officeDocument/2006/relationships/image" Target="../media/image90.jpeg"/><Relationship Id="rId4" Type="http://schemas.openxmlformats.org/officeDocument/2006/relationships/image" Target="../media/image75.jpeg"/><Relationship Id="rId9" Type="http://schemas.openxmlformats.org/officeDocument/2006/relationships/image" Target="../media/image80.jpeg"/><Relationship Id="rId14" Type="http://schemas.openxmlformats.org/officeDocument/2006/relationships/image" Target="../media/image85.jpeg"/><Relationship Id="rId22" Type="http://schemas.openxmlformats.org/officeDocument/2006/relationships/image" Target="../media/image93.png"/></Relationships>
</file>

<file path=ppt/slides/_rels/slide86.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jpg"/><Relationship Id="rId3" Type="http://schemas.openxmlformats.org/officeDocument/2006/relationships/image" Target="../media/image96.jpeg"/><Relationship Id="rId7" Type="http://schemas.openxmlformats.org/officeDocument/2006/relationships/image" Target="../media/image100.jpeg"/><Relationship Id="rId12" Type="http://schemas.openxmlformats.org/officeDocument/2006/relationships/image" Target="../media/image105.jpg"/><Relationship Id="rId2" Type="http://schemas.openxmlformats.org/officeDocument/2006/relationships/image" Target="../media/image95.jpg"/><Relationship Id="rId16" Type="http://schemas.openxmlformats.org/officeDocument/2006/relationships/image" Target="../media/image109.jpeg"/><Relationship Id="rId1" Type="http://schemas.openxmlformats.org/officeDocument/2006/relationships/slideLayout" Target="../slideLayouts/slideLayout24.xml"/><Relationship Id="rId6" Type="http://schemas.openxmlformats.org/officeDocument/2006/relationships/image" Target="../media/image99.jpeg"/><Relationship Id="rId11" Type="http://schemas.openxmlformats.org/officeDocument/2006/relationships/image" Target="../media/image104.jpg"/><Relationship Id="rId5" Type="http://schemas.openxmlformats.org/officeDocument/2006/relationships/image" Target="../media/image98.jpeg"/><Relationship Id="rId15" Type="http://schemas.openxmlformats.org/officeDocument/2006/relationships/image" Target="../media/image108.jpeg"/><Relationship Id="rId10" Type="http://schemas.openxmlformats.org/officeDocument/2006/relationships/image" Target="../media/image103.jpeg"/><Relationship Id="rId4" Type="http://schemas.openxmlformats.org/officeDocument/2006/relationships/image" Target="../media/image97.tiff"/><Relationship Id="rId9" Type="http://schemas.openxmlformats.org/officeDocument/2006/relationships/image" Target="../media/image102.png"/><Relationship Id="rId14" Type="http://schemas.openxmlformats.org/officeDocument/2006/relationships/image" Target="../media/image107.jpeg"/></Relationships>
</file>

<file path=ppt/slides/_rels/slide87.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969113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Concentric Circles of History</a:t>
            </a:r>
          </a:p>
        </p:txBody>
      </p:sp>
      <p:graphicFrame>
        <p:nvGraphicFramePr>
          <p:cNvPr id="4" name="Content Placeholder 3"/>
          <p:cNvGraphicFramePr>
            <a:graphicFrameLocks noGrp="1"/>
          </p:cNvGraphicFramePr>
          <p:nvPr>
            <p:ph idx="1"/>
          </p:nvPr>
        </p:nvGraphicFramePr>
        <p:xfrm>
          <a:off x="914400" y="178435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16613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651186-31C1-4475-8798-C9D64D4E15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143000" y="857250"/>
            <a:ext cx="6858000" cy="5143500"/>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4173407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7B46C0-3D73-48DE-868F-2456863DD6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1411" y="0"/>
            <a:ext cx="5141177" cy="6858000"/>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3764870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BA48B2-8AE1-4C90-AA2E-530F92419F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6858000"/>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2724882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8A8821-3DF0-7746-B730-0ABFAA1154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9" y="-106203"/>
            <a:ext cx="9149938" cy="7070406"/>
          </a:xfrm>
          <a:prstGeom prst="rect">
            <a:avLst/>
          </a:prstGeom>
        </p:spPr>
      </p:pic>
    </p:spTree>
    <p:extLst>
      <p:ext uri="{BB962C8B-B14F-4D97-AF65-F5344CB8AC3E}">
        <p14:creationId xmlns:p14="http://schemas.microsoft.com/office/powerpoint/2010/main" val="32853097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3E5FBD-B883-3942-9B74-F36E16B380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30" y="-148441"/>
            <a:ext cx="9259261" cy="7154883"/>
          </a:xfrm>
          <a:prstGeom prst="rect">
            <a:avLst/>
          </a:prstGeom>
        </p:spPr>
      </p:pic>
    </p:spTree>
    <p:extLst>
      <p:ext uri="{BB962C8B-B14F-4D97-AF65-F5344CB8AC3E}">
        <p14:creationId xmlns:p14="http://schemas.microsoft.com/office/powerpoint/2010/main" val="7880161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26158343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2457282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u="dbl" dirty="0">
              <a:effectLst>
                <a:outerShdw blurRad="38100" dist="38100" dir="2700000" algn="tl">
                  <a:srgbClr val="000000">
                    <a:alpha val="43137"/>
                  </a:srgbClr>
                </a:outerShdw>
              </a:effectLst>
            </a:endParaRPr>
          </a:p>
        </p:txBody>
      </p:sp>
      <p:pic>
        <p:nvPicPr>
          <p:cNvPr id="9" name="Content Placeholder 8">
            <a:extLst>
              <a:ext uri="{FF2B5EF4-FFF2-40B4-BE49-F238E27FC236}">
                <a16:creationId xmlns:a16="http://schemas.microsoft.com/office/drawing/2014/main" id="{00B6F0B7-031A-4510-927F-1D8172682F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4650" y="1085850"/>
            <a:ext cx="3086100" cy="4810567"/>
          </a:xfrm>
        </p:spPr>
      </p:pic>
      <p:sp>
        <p:nvSpPr>
          <p:cNvPr id="8" name="TextBox 7">
            <a:extLst>
              <a:ext uri="{FF2B5EF4-FFF2-40B4-BE49-F238E27FC236}">
                <a16:creationId xmlns:a16="http://schemas.microsoft.com/office/drawing/2014/main" id="{71D8860A-E187-443C-A2AD-C5FDF0263A0C}"/>
              </a:ext>
            </a:extLst>
          </p:cNvPr>
          <p:cNvSpPr txBox="1"/>
          <p:nvPr/>
        </p:nvSpPr>
        <p:spPr>
          <a:xfrm>
            <a:off x="6858000" y="5695353"/>
            <a:ext cx="2286000" cy="300082"/>
          </a:xfrm>
          <a:prstGeom prst="rect">
            <a:avLst/>
          </a:prstGeom>
          <a:noFill/>
        </p:spPr>
        <p:txBody>
          <a:bodyPr wrap="square" rtlCol="0">
            <a:spAutoFit/>
          </a:bodyPr>
          <a:lstStyle/>
          <a:p>
            <a:pPr defTabSz="342900"/>
            <a:r>
              <a:rPr lang="en-US" sz="1350" i="1" dirty="0">
                <a:solidFill>
                  <a:srgbClr val="F2F2F2"/>
                </a:solidFill>
                <a:latin typeface="Century Gothic" panose="020B0502020202020204"/>
              </a:rPr>
              <a:t>HumanAnatomyChart.us</a:t>
            </a:r>
          </a:p>
        </p:txBody>
      </p:sp>
      <p:pic>
        <p:nvPicPr>
          <p:cNvPr id="4" name="Picture 3">
            <a:extLst>
              <a:ext uri="{FF2B5EF4-FFF2-40B4-BE49-F238E27FC236}">
                <a16:creationId xmlns:a16="http://schemas.microsoft.com/office/drawing/2014/main" id="{3D927B37-DDFC-496B-A400-C32456B99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287" y="3656608"/>
            <a:ext cx="2320594" cy="2059527"/>
          </a:xfrm>
          <a:prstGeom prst="rect">
            <a:avLst/>
          </a:prstGeom>
        </p:spPr>
      </p:pic>
      <p:pic>
        <p:nvPicPr>
          <p:cNvPr id="6" name="Picture 5">
            <a:extLst>
              <a:ext uri="{FF2B5EF4-FFF2-40B4-BE49-F238E27FC236}">
                <a16:creationId xmlns:a16="http://schemas.microsoft.com/office/drawing/2014/main" id="{0EB42903-E24D-46B9-B5C6-8E03E6089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969" y="1955227"/>
            <a:ext cx="2553232" cy="1535906"/>
          </a:xfrm>
          <a:prstGeom prst="rect">
            <a:avLst/>
          </a:prstGeom>
        </p:spPr>
      </p:pic>
      <p:pic>
        <p:nvPicPr>
          <p:cNvPr id="10" name="Picture 9">
            <a:extLst>
              <a:ext uri="{FF2B5EF4-FFF2-40B4-BE49-F238E27FC236}">
                <a16:creationId xmlns:a16="http://schemas.microsoft.com/office/drawing/2014/main" id="{9B405ADF-3BC2-4A9C-AAEA-66187602B9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7951" y="2586109"/>
            <a:ext cx="2800350" cy="2100263"/>
          </a:xfrm>
          <a:prstGeom prst="rect">
            <a:avLst/>
          </a:prstGeom>
        </p:spPr>
      </p:pic>
    </p:spTree>
    <p:extLst>
      <p:ext uri="{BB962C8B-B14F-4D97-AF65-F5344CB8AC3E}">
        <p14:creationId xmlns:p14="http://schemas.microsoft.com/office/powerpoint/2010/main" val="35255551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1FEF-55C0-4D22-BF18-6335592CD08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D51F8CD-BA55-4AA9-8757-2D4858ECB75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528CAC6-088F-4A45-94D9-ACB0D7A2D438}"/>
              </a:ext>
            </a:extLst>
          </p:cNvPr>
          <p:cNvPicPr>
            <a:picLocks noChangeAspect="1"/>
          </p:cNvPicPr>
          <p:nvPr/>
        </p:nvPicPr>
        <p:blipFill>
          <a:blip r:embed="rId3"/>
          <a:stretch>
            <a:fillRect/>
          </a:stretch>
        </p:blipFill>
        <p:spPr>
          <a:xfrm>
            <a:off x="2085975" y="1771650"/>
            <a:ext cx="4972050" cy="3318844"/>
          </a:xfrm>
          <a:prstGeom prst="rect">
            <a:avLst/>
          </a:prstGeom>
          <a:solidFill>
            <a:schemeClr val="tx1"/>
          </a:solidFill>
        </p:spPr>
      </p:pic>
    </p:spTree>
    <p:extLst>
      <p:ext uri="{BB962C8B-B14F-4D97-AF65-F5344CB8AC3E}">
        <p14:creationId xmlns:p14="http://schemas.microsoft.com/office/powerpoint/2010/main" val="27767684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dbl" dirty="0">
                <a:effectLst>
                  <a:outerShdw blurRad="38100" dist="38100" dir="2700000" algn="tl">
                    <a:srgbClr val="000000">
                      <a:alpha val="43137"/>
                    </a:srgbClr>
                  </a:outerShdw>
                </a:effectLst>
              </a:rPr>
              <a:t>Let's try flash cards…</a:t>
            </a:r>
          </a:p>
        </p:txBody>
      </p:sp>
      <p:sp>
        <p:nvSpPr>
          <p:cNvPr id="3" name="Content Placeholder 2"/>
          <p:cNvSpPr>
            <a:spLocks noGrp="1"/>
          </p:cNvSpPr>
          <p:nvPr>
            <p:ph idx="1"/>
          </p:nvPr>
        </p:nvSpPr>
        <p:spPr>
          <a:xfrm>
            <a:off x="884634" y="2396939"/>
            <a:ext cx="6709906" cy="3146611"/>
          </a:xfrm>
        </p:spPr>
        <p:txBody>
          <a:bodyPr/>
          <a:lstStyle/>
          <a:p>
            <a:endParaRPr lang="en-US" dirty="0"/>
          </a:p>
        </p:txBody>
      </p:sp>
      <p:pic>
        <p:nvPicPr>
          <p:cNvPr id="4" name="Picture 3">
            <a:extLst>
              <a:ext uri="{FF2B5EF4-FFF2-40B4-BE49-F238E27FC236}">
                <a16:creationId xmlns:a16="http://schemas.microsoft.com/office/drawing/2014/main" id="{DBDEC8A1-A080-4929-BE77-A26E82F6FF96}"/>
              </a:ext>
            </a:extLst>
          </p:cNvPr>
          <p:cNvPicPr>
            <a:picLocks noChangeAspect="1"/>
          </p:cNvPicPr>
          <p:nvPr/>
        </p:nvPicPr>
        <p:blipFill>
          <a:blip r:embed="rId3"/>
          <a:stretch>
            <a:fillRect/>
          </a:stretch>
        </p:blipFill>
        <p:spPr>
          <a:xfrm>
            <a:off x="4920445" y="1790701"/>
            <a:ext cx="3314700" cy="3936206"/>
          </a:xfrm>
          <a:prstGeom prst="rect">
            <a:avLst/>
          </a:prstGeom>
        </p:spPr>
      </p:pic>
      <p:pic>
        <p:nvPicPr>
          <p:cNvPr id="5" name="Picture 4">
            <a:extLst>
              <a:ext uri="{FF2B5EF4-FFF2-40B4-BE49-F238E27FC236}">
                <a16:creationId xmlns:a16="http://schemas.microsoft.com/office/drawing/2014/main" id="{89ECC711-F86F-41A6-A620-3A25F464CBAE}"/>
              </a:ext>
            </a:extLst>
          </p:cNvPr>
          <p:cNvPicPr>
            <a:picLocks noChangeAspect="1"/>
          </p:cNvPicPr>
          <p:nvPr/>
        </p:nvPicPr>
        <p:blipFill>
          <a:blip r:embed="rId4"/>
          <a:stretch>
            <a:fillRect/>
          </a:stretch>
        </p:blipFill>
        <p:spPr>
          <a:xfrm>
            <a:off x="685801" y="2586206"/>
            <a:ext cx="3479006" cy="2600325"/>
          </a:xfrm>
          <a:prstGeom prst="rect">
            <a:avLst/>
          </a:prstGeom>
        </p:spPr>
      </p:pic>
      <p:cxnSp>
        <p:nvCxnSpPr>
          <p:cNvPr id="7" name="Straight Arrow Connector 6">
            <a:extLst>
              <a:ext uri="{FF2B5EF4-FFF2-40B4-BE49-F238E27FC236}">
                <a16:creationId xmlns:a16="http://schemas.microsoft.com/office/drawing/2014/main" id="{A4568272-71B7-4D42-B689-1E46E22DAA9F}"/>
              </a:ext>
            </a:extLst>
          </p:cNvPr>
          <p:cNvCxnSpPr/>
          <p:nvPr/>
        </p:nvCxnSpPr>
        <p:spPr>
          <a:xfrm flipV="1">
            <a:off x="2628900" y="2125266"/>
            <a:ext cx="3429000" cy="1303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A394D99-EE29-4C30-A6B3-DBA8008DE0A8}"/>
              </a:ext>
            </a:extLst>
          </p:cNvPr>
          <p:cNvCxnSpPr/>
          <p:nvPr/>
        </p:nvCxnSpPr>
        <p:spPr>
          <a:xfrm flipV="1">
            <a:off x="2971800" y="2000250"/>
            <a:ext cx="2743200" cy="165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5A9FB1-C5E7-4400-BA3D-3AFDC96D1B2F}"/>
              </a:ext>
            </a:extLst>
          </p:cNvPr>
          <p:cNvCxnSpPr/>
          <p:nvPr/>
        </p:nvCxnSpPr>
        <p:spPr>
          <a:xfrm>
            <a:off x="4171950" y="3858220"/>
            <a:ext cx="2114550" cy="59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467C75-3E2E-4349-A138-CEAB8F034CB6}"/>
              </a:ext>
            </a:extLst>
          </p:cNvPr>
          <p:cNvCxnSpPr/>
          <p:nvPr/>
        </p:nvCxnSpPr>
        <p:spPr>
          <a:xfrm>
            <a:off x="3371850" y="4088606"/>
            <a:ext cx="3371850" cy="563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6B24610-B846-4B95-A591-C4DB4512BAC1}"/>
              </a:ext>
            </a:extLst>
          </p:cNvPr>
          <p:cNvCxnSpPr/>
          <p:nvPr/>
        </p:nvCxnSpPr>
        <p:spPr>
          <a:xfrm>
            <a:off x="3257550" y="4317206"/>
            <a:ext cx="434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588ED6-B061-4A59-9AAB-A8A333B85257}"/>
              </a:ext>
            </a:extLst>
          </p:cNvPr>
          <p:cNvCxnSpPr/>
          <p:nvPr/>
        </p:nvCxnSpPr>
        <p:spPr>
          <a:xfrm flipV="1">
            <a:off x="3371850" y="2777133"/>
            <a:ext cx="3486150" cy="1737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F4373E0-C2B0-4ADE-9211-373D160E65CB}"/>
              </a:ext>
            </a:extLst>
          </p:cNvPr>
          <p:cNvCxnSpPr/>
          <p:nvPr/>
        </p:nvCxnSpPr>
        <p:spPr>
          <a:xfrm flipV="1">
            <a:off x="3371850" y="2674442"/>
            <a:ext cx="4114800" cy="2098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23AF378-2E30-4505-9145-14AEACA143FE}"/>
              </a:ext>
            </a:extLst>
          </p:cNvPr>
          <p:cNvCxnSpPr/>
          <p:nvPr/>
        </p:nvCxnSpPr>
        <p:spPr>
          <a:xfrm flipV="1">
            <a:off x="3257550" y="2459832"/>
            <a:ext cx="4406095" cy="2547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934D773-2060-4BB5-A007-AD25622B8B29}"/>
              </a:ext>
            </a:extLst>
          </p:cNvPr>
          <p:cNvSpPr txBox="1"/>
          <p:nvPr/>
        </p:nvSpPr>
        <p:spPr>
          <a:xfrm>
            <a:off x="6000750" y="5772150"/>
            <a:ext cx="3543300" cy="507831"/>
          </a:xfrm>
          <a:prstGeom prst="rect">
            <a:avLst/>
          </a:prstGeom>
          <a:noFill/>
        </p:spPr>
        <p:txBody>
          <a:bodyPr wrap="square" rtlCol="0">
            <a:spAutoFit/>
          </a:bodyPr>
          <a:lstStyle/>
          <a:p>
            <a:pPr defTabSz="342900"/>
            <a:r>
              <a:rPr lang="en-US" sz="1350" i="1" dirty="0">
                <a:solidFill>
                  <a:srgbClr val="F2F2F2"/>
                </a:solidFill>
                <a:latin typeface="Century Gothic" panose="020B0502020202020204"/>
              </a:rPr>
              <a:t>Netter’s Anatomy Flash Cards, 4</a:t>
            </a:r>
            <a:r>
              <a:rPr lang="en-US" sz="1350" i="1" baseline="30000" dirty="0">
                <a:solidFill>
                  <a:srgbClr val="F2F2F2"/>
                </a:solidFill>
                <a:latin typeface="Century Gothic" panose="020B0502020202020204"/>
              </a:rPr>
              <a:t>th</a:t>
            </a:r>
            <a:r>
              <a:rPr lang="en-US" sz="1350" i="1" dirty="0">
                <a:solidFill>
                  <a:srgbClr val="F2F2F2"/>
                </a:solidFill>
                <a:latin typeface="Century Gothic" panose="020B0502020202020204"/>
              </a:rPr>
              <a:t> ed. </a:t>
            </a:r>
            <a:r>
              <a:rPr lang="en-US" sz="1350" dirty="0">
                <a:solidFill>
                  <a:srgbClr val="F2F2F2"/>
                </a:solidFill>
                <a:latin typeface="Century Gothic" panose="020B0502020202020204"/>
              </a:rPr>
              <a:t>Saunders.</a:t>
            </a:r>
          </a:p>
        </p:txBody>
      </p:sp>
    </p:spTree>
    <p:extLst>
      <p:ext uri="{BB962C8B-B14F-4D97-AF65-F5344CB8AC3E}">
        <p14:creationId xmlns:p14="http://schemas.microsoft.com/office/powerpoint/2010/main" val="599386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Concentric Circles of History</a:t>
            </a:r>
          </a:p>
        </p:txBody>
      </p:sp>
      <p:graphicFrame>
        <p:nvGraphicFramePr>
          <p:cNvPr id="4" name="Content Placeholder 3"/>
          <p:cNvGraphicFramePr>
            <a:graphicFrameLocks noGrp="1"/>
          </p:cNvGraphicFramePr>
          <p:nvPr>
            <p:ph idx="1"/>
            <p:extLst/>
          </p:nvPr>
        </p:nvGraphicFramePr>
        <p:xfrm>
          <a:off x="914400" y="1219200"/>
          <a:ext cx="77724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94979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CBDD-2CB8-4950-96A2-B40B5D4515BE}"/>
              </a:ext>
            </a:extLst>
          </p:cNvPr>
          <p:cNvSpPr>
            <a:spLocks noGrp="1"/>
          </p:cNvSpPr>
          <p:nvPr>
            <p:ph type="title"/>
          </p:nvPr>
        </p:nvSpPr>
        <p:spPr/>
        <p:txBody>
          <a:bodyPr/>
          <a:lstStyle/>
          <a:p>
            <a:r>
              <a:rPr lang="en-US" u="dbl" dirty="0">
                <a:effectLst>
                  <a:outerShdw blurRad="38100" dist="38100" dir="2700000" algn="tl">
                    <a:srgbClr val="000000">
                      <a:alpha val="43137"/>
                    </a:srgbClr>
                  </a:outerShdw>
                </a:effectLst>
              </a:rPr>
              <a:t>Mnemonics</a:t>
            </a:r>
            <a:endParaRPr lang="en-US" dirty="0"/>
          </a:p>
        </p:txBody>
      </p:sp>
      <p:pic>
        <p:nvPicPr>
          <p:cNvPr id="5" name="Content Placeholder 4">
            <a:extLst>
              <a:ext uri="{FF2B5EF4-FFF2-40B4-BE49-F238E27FC236}">
                <a16:creationId xmlns:a16="http://schemas.microsoft.com/office/drawing/2014/main" id="{9EC0DFBC-6CB8-4591-BADE-2BBD434099B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6059"/>
          <a:stretch/>
        </p:blipFill>
        <p:spPr>
          <a:xfrm>
            <a:off x="685800" y="2114551"/>
            <a:ext cx="2859286" cy="2686050"/>
          </a:xfrm>
        </p:spPr>
      </p:pic>
      <p:pic>
        <p:nvPicPr>
          <p:cNvPr id="7" name="Picture 6">
            <a:extLst>
              <a:ext uri="{FF2B5EF4-FFF2-40B4-BE49-F238E27FC236}">
                <a16:creationId xmlns:a16="http://schemas.microsoft.com/office/drawing/2014/main" id="{0111E21D-8F89-4084-BAB5-AC6635D8F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209" y="2114550"/>
            <a:ext cx="4419600" cy="3314700"/>
          </a:xfrm>
          <a:prstGeom prst="rect">
            <a:avLst/>
          </a:prstGeom>
        </p:spPr>
      </p:pic>
    </p:spTree>
    <p:extLst>
      <p:ext uri="{BB962C8B-B14F-4D97-AF65-F5344CB8AC3E}">
        <p14:creationId xmlns:p14="http://schemas.microsoft.com/office/powerpoint/2010/main" val="3510783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24C1CEA-C785-4151-8BAA-10A162B05C9D}"/>
              </a:ext>
            </a:extLst>
          </p:cNvPr>
          <p:cNvPicPr>
            <a:picLocks noChangeAspect="1"/>
          </p:cNvPicPr>
          <p:nvPr/>
        </p:nvPicPr>
        <p:blipFill>
          <a:blip r:embed="rId3"/>
          <a:stretch>
            <a:fillRect/>
          </a:stretch>
        </p:blipFill>
        <p:spPr>
          <a:xfrm>
            <a:off x="2580363" y="2015520"/>
            <a:ext cx="4957763" cy="3436144"/>
          </a:xfrm>
          <a:prstGeom prst="rect">
            <a:avLst/>
          </a:prstGeom>
        </p:spPr>
      </p:pic>
      <p:sp>
        <p:nvSpPr>
          <p:cNvPr id="2" name="Title 1">
            <a:extLst>
              <a:ext uri="{FF2B5EF4-FFF2-40B4-BE49-F238E27FC236}">
                <a16:creationId xmlns:a16="http://schemas.microsoft.com/office/drawing/2014/main" id="{5C33CBDD-2CB8-4950-96A2-B40B5D4515BE}"/>
              </a:ext>
            </a:extLst>
          </p:cNvPr>
          <p:cNvSpPr>
            <a:spLocks noGrp="1"/>
          </p:cNvSpPr>
          <p:nvPr>
            <p:ph type="title"/>
          </p:nvPr>
        </p:nvSpPr>
        <p:spPr/>
        <p:txBody>
          <a:bodyPr/>
          <a:lstStyle/>
          <a:p>
            <a:r>
              <a:rPr lang="en-US" u="dbl" dirty="0">
                <a:effectLst>
                  <a:outerShdw blurRad="38100" dist="38100" dir="2700000" algn="tl">
                    <a:srgbClr val="000000">
                      <a:alpha val="43137"/>
                    </a:srgbClr>
                  </a:outerShdw>
                </a:effectLst>
              </a:rPr>
              <a:t>Common Association</a:t>
            </a:r>
            <a:endParaRPr lang="en-US" dirty="0"/>
          </a:p>
        </p:txBody>
      </p:sp>
      <p:sp>
        <p:nvSpPr>
          <p:cNvPr id="8" name="TextBox 7">
            <a:extLst>
              <a:ext uri="{FF2B5EF4-FFF2-40B4-BE49-F238E27FC236}">
                <a16:creationId xmlns:a16="http://schemas.microsoft.com/office/drawing/2014/main" id="{BF8AF15B-0E32-46DD-ACC7-014972A6390F}"/>
              </a:ext>
            </a:extLst>
          </p:cNvPr>
          <p:cNvSpPr txBox="1"/>
          <p:nvPr/>
        </p:nvSpPr>
        <p:spPr>
          <a:xfrm>
            <a:off x="6000750" y="5772150"/>
            <a:ext cx="3543300" cy="300082"/>
          </a:xfrm>
          <a:prstGeom prst="rect">
            <a:avLst/>
          </a:prstGeom>
          <a:noFill/>
        </p:spPr>
        <p:txBody>
          <a:bodyPr wrap="square" rtlCol="0">
            <a:spAutoFit/>
          </a:bodyPr>
          <a:lstStyle/>
          <a:p>
            <a:pPr defTabSz="342900"/>
            <a:r>
              <a:rPr lang="en-US" sz="1350" i="1" dirty="0">
                <a:solidFill>
                  <a:srgbClr val="F2F2F2"/>
                </a:solidFill>
                <a:latin typeface="Century Gothic" panose="020B0502020202020204"/>
              </a:rPr>
              <a:t>First Aid for the USMLE Step 1. 2017.</a:t>
            </a:r>
            <a:endParaRPr lang="en-US" sz="1350" dirty="0">
              <a:solidFill>
                <a:srgbClr val="F2F2F2"/>
              </a:solidFill>
              <a:latin typeface="Century Gothic" panose="020B0502020202020204"/>
            </a:endParaRPr>
          </a:p>
        </p:txBody>
      </p:sp>
      <p:pic>
        <p:nvPicPr>
          <p:cNvPr id="9" name="Picture 8">
            <a:extLst>
              <a:ext uri="{FF2B5EF4-FFF2-40B4-BE49-F238E27FC236}">
                <a16:creationId xmlns:a16="http://schemas.microsoft.com/office/drawing/2014/main" id="{6258FFFE-71F6-4291-A082-CD089EC3215B}"/>
              </a:ext>
            </a:extLst>
          </p:cNvPr>
          <p:cNvPicPr>
            <a:picLocks noChangeAspect="1"/>
          </p:cNvPicPr>
          <p:nvPr/>
        </p:nvPicPr>
        <p:blipFill>
          <a:blip r:embed="rId4"/>
          <a:stretch>
            <a:fillRect/>
          </a:stretch>
        </p:blipFill>
        <p:spPr>
          <a:xfrm>
            <a:off x="2343150" y="4134654"/>
            <a:ext cx="758825" cy="747365"/>
          </a:xfrm>
          <a:prstGeom prst="rect">
            <a:avLst/>
          </a:prstGeom>
        </p:spPr>
      </p:pic>
      <p:pic>
        <p:nvPicPr>
          <p:cNvPr id="10" name="Picture 9">
            <a:extLst>
              <a:ext uri="{FF2B5EF4-FFF2-40B4-BE49-F238E27FC236}">
                <a16:creationId xmlns:a16="http://schemas.microsoft.com/office/drawing/2014/main" id="{9067B276-A289-4BA0-8B5E-3D5AA55E9FAA}"/>
              </a:ext>
            </a:extLst>
          </p:cNvPr>
          <p:cNvPicPr>
            <a:picLocks noChangeAspect="1"/>
          </p:cNvPicPr>
          <p:nvPr/>
        </p:nvPicPr>
        <p:blipFill>
          <a:blip r:embed="rId5"/>
          <a:stretch>
            <a:fillRect/>
          </a:stretch>
        </p:blipFill>
        <p:spPr>
          <a:xfrm>
            <a:off x="3291907" y="5042213"/>
            <a:ext cx="917972" cy="917972"/>
          </a:xfrm>
          <a:prstGeom prst="rect">
            <a:avLst/>
          </a:prstGeom>
        </p:spPr>
      </p:pic>
      <p:pic>
        <p:nvPicPr>
          <p:cNvPr id="11" name="Picture 10">
            <a:extLst>
              <a:ext uri="{FF2B5EF4-FFF2-40B4-BE49-F238E27FC236}">
                <a16:creationId xmlns:a16="http://schemas.microsoft.com/office/drawing/2014/main" id="{615EF47A-2B65-4227-B12F-92BE6D7544A5}"/>
              </a:ext>
            </a:extLst>
          </p:cNvPr>
          <p:cNvPicPr>
            <a:picLocks noChangeAspect="1"/>
          </p:cNvPicPr>
          <p:nvPr/>
        </p:nvPicPr>
        <p:blipFill>
          <a:blip r:embed="rId6"/>
          <a:stretch>
            <a:fillRect/>
          </a:stretch>
        </p:blipFill>
        <p:spPr>
          <a:xfrm>
            <a:off x="5794429" y="1827839"/>
            <a:ext cx="685800" cy="673608"/>
          </a:xfrm>
          <a:prstGeom prst="rect">
            <a:avLst/>
          </a:prstGeom>
        </p:spPr>
      </p:pic>
    </p:spTree>
    <p:extLst>
      <p:ext uri="{BB962C8B-B14F-4D97-AF65-F5344CB8AC3E}">
        <p14:creationId xmlns:p14="http://schemas.microsoft.com/office/powerpoint/2010/main" val="40057311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dbl" dirty="0">
                <a:effectLst>
                  <a:outerShdw blurRad="38100" dist="38100" dir="2700000" algn="tl">
                    <a:srgbClr val="000000">
                      <a:alpha val="43137"/>
                    </a:srgbClr>
                  </a:outerShdw>
                </a:effectLst>
              </a:rPr>
              <a:t>Better?</a:t>
            </a:r>
          </a:p>
        </p:txBody>
      </p:sp>
      <p:pic>
        <p:nvPicPr>
          <p:cNvPr id="9" name="Content Placeholder 8">
            <a:extLst>
              <a:ext uri="{FF2B5EF4-FFF2-40B4-BE49-F238E27FC236}">
                <a16:creationId xmlns:a16="http://schemas.microsoft.com/office/drawing/2014/main" id="{6F1F8340-1A2E-4F4B-AA0D-F80E1C2BA6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708" y="2536298"/>
            <a:ext cx="3178263" cy="2400300"/>
          </a:xfrm>
        </p:spPr>
      </p:pic>
      <p:pic>
        <p:nvPicPr>
          <p:cNvPr id="4" name="Picture 3">
            <a:extLst>
              <a:ext uri="{FF2B5EF4-FFF2-40B4-BE49-F238E27FC236}">
                <a16:creationId xmlns:a16="http://schemas.microsoft.com/office/drawing/2014/main" id="{1C9CEBE3-BFEA-4EB1-B63E-47C0D2D91A47}"/>
              </a:ext>
            </a:extLst>
          </p:cNvPr>
          <p:cNvPicPr>
            <a:picLocks noChangeAspect="1"/>
          </p:cNvPicPr>
          <p:nvPr/>
        </p:nvPicPr>
        <p:blipFill>
          <a:blip r:embed="rId4"/>
          <a:stretch>
            <a:fillRect/>
          </a:stretch>
        </p:blipFill>
        <p:spPr>
          <a:xfrm>
            <a:off x="3827859" y="1828800"/>
            <a:ext cx="4461161" cy="3643167"/>
          </a:xfrm>
          <a:prstGeom prst="rect">
            <a:avLst/>
          </a:prstGeom>
        </p:spPr>
      </p:pic>
      <p:sp>
        <p:nvSpPr>
          <p:cNvPr id="6" name="TextBox 5">
            <a:extLst>
              <a:ext uri="{FF2B5EF4-FFF2-40B4-BE49-F238E27FC236}">
                <a16:creationId xmlns:a16="http://schemas.microsoft.com/office/drawing/2014/main" id="{23C978E7-44DB-4355-B6EC-33F4DD822470}"/>
              </a:ext>
            </a:extLst>
          </p:cNvPr>
          <p:cNvSpPr txBox="1"/>
          <p:nvPr/>
        </p:nvSpPr>
        <p:spPr>
          <a:xfrm>
            <a:off x="3988410" y="5772150"/>
            <a:ext cx="5841390" cy="300082"/>
          </a:xfrm>
          <a:prstGeom prst="rect">
            <a:avLst/>
          </a:prstGeom>
          <a:noFill/>
        </p:spPr>
        <p:txBody>
          <a:bodyPr wrap="square" rtlCol="0">
            <a:spAutoFit/>
          </a:bodyPr>
          <a:lstStyle/>
          <a:p>
            <a:pPr defTabSz="342900"/>
            <a:r>
              <a:rPr lang="en-US" sz="1350" i="1" dirty="0">
                <a:solidFill>
                  <a:srgbClr val="F2F2F2"/>
                </a:solidFill>
                <a:latin typeface="Century Gothic" panose="020B0502020202020204"/>
              </a:rPr>
              <a:t>High Yield Neuroanatomy, 4</a:t>
            </a:r>
            <a:r>
              <a:rPr lang="en-US" sz="1350" i="1" baseline="30000" dirty="0">
                <a:solidFill>
                  <a:srgbClr val="F2F2F2"/>
                </a:solidFill>
                <a:latin typeface="Century Gothic" panose="020B0502020202020204"/>
              </a:rPr>
              <a:t>th</a:t>
            </a:r>
            <a:r>
              <a:rPr lang="en-US" sz="1350" i="1" dirty="0">
                <a:solidFill>
                  <a:srgbClr val="F2F2F2"/>
                </a:solidFill>
                <a:latin typeface="Century Gothic" panose="020B0502020202020204"/>
              </a:rPr>
              <a:t> ed. Lippincott Williams &amp; Wilkins </a:t>
            </a:r>
          </a:p>
        </p:txBody>
      </p:sp>
    </p:spTree>
    <p:extLst>
      <p:ext uri="{BB962C8B-B14F-4D97-AF65-F5344CB8AC3E}">
        <p14:creationId xmlns:p14="http://schemas.microsoft.com/office/powerpoint/2010/main" val="21257512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262" y="2871226"/>
            <a:ext cx="4623476" cy="1050398"/>
          </a:xfrm>
        </p:spPr>
        <p:txBody>
          <a:bodyPr/>
          <a:lstStyle/>
          <a:p>
            <a:r>
              <a:rPr lang="en-US" u="dbl" dirty="0">
                <a:effectLst>
                  <a:outerShdw blurRad="38100" dist="38100" dir="2700000" algn="tl">
                    <a:srgbClr val="000000">
                      <a:alpha val="43137"/>
                    </a:srgbClr>
                  </a:outerShdw>
                </a:effectLst>
              </a:rPr>
              <a:t>What am I doing here?</a:t>
            </a:r>
          </a:p>
        </p:txBody>
      </p:sp>
    </p:spTree>
    <p:extLst>
      <p:ext uri="{BB962C8B-B14F-4D97-AF65-F5344CB8AC3E}">
        <p14:creationId xmlns:p14="http://schemas.microsoft.com/office/powerpoint/2010/main" val="22586478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F5AE2-8090-4B50-B63A-CCCF06B311F0}"/>
              </a:ext>
            </a:extLst>
          </p:cNvPr>
          <p:cNvSpPr>
            <a:spLocks noGrp="1"/>
          </p:cNvSpPr>
          <p:nvPr>
            <p:ph type="title"/>
          </p:nvPr>
        </p:nvSpPr>
        <p:spPr/>
        <p:txBody>
          <a:bodyPr/>
          <a:lstStyle/>
          <a:p>
            <a:r>
              <a:rPr lang="en-US" u="dbl" dirty="0">
                <a:effectLst>
                  <a:outerShdw blurRad="38100" dist="38100" dir="2700000" algn="tl">
                    <a:srgbClr val="000000">
                      <a:alpha val="43137"/>
                    </a:srgbClr>
                  </a:outerShdw>
                </a:effectLst>
              </a:rPr>
              <a:t>Cases</a:t>
            </a:r>
            <a:endParaRPr lang="en-US" dirty="0"/>
          </a:p>
        </p:txBody>
      </p:sp>
      <p:sp>
        <p:nvSpPr>
          <p:cNvPr id="3" name="Content Placeholder 2">
            <a:extLst>
              <a:ext uri="{FF2B5EF4-FFF2-40B4-BE49-F238E27FC236}">
                <a16:creationId xmlns:a16="http://schemas.microsoft.com/office/drawing/2014/main" id="{02082A53-104F-4BFB-9254-354CC4802983}"/>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F8E2D90-9776-45D7-8B14-F88812DD3FCF}"/>
              </a:ext>
            </a:extLst>
          </p:cNvPr>
          <p:cNvPicPr>
            <a:picLocks noChangeAspect="1"/>
          </p:cNvPicPr>
          <p:nvPr/>
        </p:nvPicPr>
        <p:blipFill>
          <a:blip r:embed="rId3"/>
          <a:stretch>
            <a:fillRect/>
          </a:stretch>
        </p:blipFill>
        <p:spPr>
          <a:xfrm>
            <a:off x="1151209" y="2038388"/>
            <a:ext cx="2788584" cy="1859057"/>
          </a:xfrm>
          <a:prstGeom prst="rect">
            <a:avLst/>
          </a:prstGeom>
        </p:spPr>
      </p:pic>
      <p:pic>
        <p:nvPicPr>
          <p:cNvPr id="5" name="Picture 4">
            <a:extLst>
              <a:ext uri="{FF2B5EF4-FFF2-40B4-BE49-F238E27FC236}">
                <a16:creationId xmlns:a16="http://schemas.microsoft.com/office/drawing/2014/main" id="{7F341F39-00FA-4878-AF58-487E3357173F}"/>
              </a:ext>
            </a:extLst>
          </p:cNvPr>
          <p:cNvPicPr>
            <a:picLocks noChangeAspect="1"/>
          </p:cNvPicPr>
          <p:nvPr/>
        </p:nvPicPr>
        <p:blipFill>
          <a:blip r:embed="rId4"/>
          <a:stretch>
            <a:fillRect/>
          </a:stretch>
        </p:blipFill>
        <p:spPr>
          <a:xfrm>
            <a:off x="1119735" y="4168265"/>
            <a:ext cx="2790938" cy="1492947"/>
          </a:xfrm>
          <a:prstGeom prst="rect">
            <a:avLst/>
          </a:prstGeom>
        </p:spPr>
      </p:pic>
      <p:pic>
        <p:nvPicPr>
          <p:cNvPr id="6" name="Picture 5">
            <a:extLst>
              <a:ext uri="{FF2B5EF4-FFF2-40B4-BE49-F238E27FC236}">
                <a16:creationId xmlns:a16="http://schemas.microsoft.com/office/drawing/2014/main" id="{BAEF990F-5EC3-47D1-9BC5-00D0EBE4C28A}"/>
              </a:ext>
            </a:extLst>
          </p:cNvPr>
          <p:cNvPicPr>
            <a:picLocks noChangeAspect="1"/>
          </p:cNvPicPr>
          <p:nvPr/>
        </p:nvPicPr>
        <p:blipFill>
          <a:blip r:embed="rId5"/>
          <a:stretch>
            <a:fillRect/>
          </a:stretch>
        </p:blipFill>
        <p:spPr>
          <a:xfrm>
            <a:off x="4501326" y="3278754"/>
            <a:ext cx="2647418" cy="928196"/>
          </a:xfrm>
          <a:prstGeom prst="rect">
            <a:avLst/>
          </a:prstGeom>
        </p:spPr>
      </p:pic>
      <p:pic>
        <p:nvPicPr>
          <p:cNvPr id="7" name="Picture 6">
            <a:extLst>
              <a:ext uri="{FF2B5EF4-FFF2-40B4-BE49-F238E27FC236}">
                <a16:creationId xmlns:a16="http://schemas.microsoft.com/office/drawing/2014/main" id="{970A2E09-F9E7-46A3-812F-65E221647789}"/>
              </a:ext>
            </a:extLst>
          </p:cNvPr>
          <p:cNvPicPr>
            <a:picLocks noChangeAspect="1"/>
          </p:cNvPicPr>
          <p:nvPr/>
        </p:nvPicPr>
        <p:blipFill>
          <a:blip r:embed="rId6"/>
          <a:stretch>
            <a:fillRect/>
          </a:stretch>
        </p:blipFill>
        <p:spPr>
          <a:xfrm>
            <a:off x="4514850" y="4385674"/>
            <a:ext cx="2743200" cy="864915"/>
          </a:xfrm>
          <a:prstGeom prst="rect">
            <a:avLst/>
          </a:prstGeom>
        </p:spPr>
      </p:pic>
      <p:pic>
        <p:nvPicPr>
          <p:cNvPr id="8" name="Picture 7">
            <a:extLst>
              <a:ext uri="{FF2B5EF4-FFF2-40B4-BE49-F238E27FC236}">
                <a16:creationId xmlns:a16="http://schemas.microsoft.com/office/drawing/2014/main" id="{FAB47D23-0F37-42B8-9757-D8264FDCF48C}"/>
              </a:ext>
            </a:extLst>
          </p:cNvPr>
          <p:cNvPicPr>
            <a:picLocks noChangeAspect="1"/>
          </p:cNvPicPr>
          <p:nvPr/>
        </p:nvPicPr>
        <p:blipFill>
          <a:blip r:embed="rId7"/>
          <a:stretch>
            <a:fillRect/>
          </a:stretch>
        </p:blipFill>
        <p:spPr>
          <a:xfrm>
            <a:off x="4663998" y="2035237"/>
            <a:ext cx="2226291" cy="1112223"/>
          </a:xfrm>
          <a:prstGeom prst="rect">
            <a:avLst/>
          </a:prstGeom>
        </p:spPr>
      </p:pic>
    </p:spTree>
    <p:extLst>
      <p:ext uri="{BB962C8B-B14F-4D97-AF65-F5344CB8AC3E}">
        <p14:creationId xmlns:p14="http://schemas.microsoft.com/office/powerpoint/2010/main" val="30673652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342" y="2903801"/>
            <a:ext cx="3287317" cy="1050398"/>
          </a:xfrm>
        </p:spPr>
        <p:txBody>
          <a:bodyPr/>
          <a:lstStyle/>
          <a:p>
            <a:r>
              <a:rPr lang="en-US" u="dbl" dirty="0">
                <a:solidFill>
                  <a:schemeClr val="tx1"/>
                </a:solidFill>
                <a:effectLst>
                  <a:outerShdw blurRad="38100" dist="38100" dir="2700000" algn="tl">
                    <a:srgbClr val="000000">
                      <a:alpha val="43137"/>
                    </a:srgbClr>
                  </a:outerShdw>
                </a:effectLst>
              </a:rPr>
              <a:t>I remember this!</a:t>
            </a:r>
          </a:p>
        </p:txBody>
      </p:sp>
      <p:pic>
        <p:nvPicPr>
          <p:cNvPr id="3" name="Picture 2">
            <a:extLst>
              <a:ext uri="{FF2B5EF4-FFF2-40B4-BE49-F238E27FC236}">
                <a16:creationId xmlns:a16="http://schemas.microsoft.com/office/drawing/2014/main" id="{571A81FB-42A3-4398-A9C9-3928E9949C97}"/>
              </a:ext>
            </a:extLst>
          </p:cNvPr>
          <p:cNvPicPr>
            <a:picLocks noChangeAspect="1"/>
          </p:cNvPicPr>
          <p:nvPr/>
        </p:nvPicPr>
        <p:blipFill>
          <a:blip r:embed="rId3"/>
          <a:stretch>
            <a:fillRect/>
          </a:stretch>
        </p:blipFill>
        <p:spPr>
          <a:xfrm>
            <a:off x="1593843" y="1600200"/>
            <a:ext cx="5773758" cy="3847669"/>
          </a:xfrm>
          <a:prstGeom prst="rect">
            <a:avLst/>
          </a:prstGeom>
        </p:spPr>
      </p:pic>
    </p:spTree>
    <p:extLst>
      <p:ext uri="{BB962C8B-B14F-4D97-AF65-F5344CB8AC3E}">
        <p14:creationId xmlns:p14="http://schemas.microsoft.com/office/powerpoint/2010/main" val="1919529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06976-CC1E-4150-AE62-D667ACF28E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E83C6E-C029-485E-A819-A2D82AAEC2E9}"/>
              </a:ext>
            </a:extLst>
          </p:cNvPr>
          <p:cNvSpPr>
            <a:spLocks noGrp="1"/>
          </p:cNvSpPr>
          <p:nvPr>
            <p:ph idx="1"/>
          </p:nvPr>
        </p:nvSpPr>
        <p:spPr/>
        <p:txBody>
          <a:bodyPr/>
          <a:lstStyle/>
          <a:p>
            <a:endParaRPr lang="en-US"/>
          </a:p>
        </p:txBody>
      </p:sp>
      <p:sp>
        <p:nvSpPr>
          <p:cNvPr id="4" name="Arrow: Left-Right 3">
            <a:extLst>
              <a:ext uri="{FF2B5EF4-FFF2-40B4-BE49-F238E27FC236}">
                <a16:creationId xmlns:a16="http://schemas.microsoft.com/office/drawing/2014/main" id="{79CF35B1-5133-451A-AF27-ECF34D71563A}"/>
              </a:ext>
            </a:extLst>
          </p:cNvPr>
          <p:cNvSpPr/>
          <p:nvPr/>
        </p:nvSpPr>
        <p:spPr>
          <a:xfrm>
            <a:off x="2771775" y="2712944"/>
            <a:ext cx="3600450" cy="1257300"/>
          </a:xfrm>
          <a:prstGeom prst="lef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2F2F2"/>
              </a:solidFill>
              <a:latin typeface="Century Gothic" panose="020B0502020202020204"/>
            </a:endParaRPr>
          </a:p>
        </p:txBody>
      </p:sp>
    </p:spTree>
    <p:extLst>
      <p:ext uri="{BB962C8B-B14F-4D97-AF65-F5344CB8AC3E}">
        <p14:creationId xmlns:p14="http://schemas.microsoft.com/office/powerpoint/2010/main" val="7544710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5B2B-0ADB-4CDF-B1ED-C23F07ACA040}"/>
              </a:ext>
            </a:extLst>
          </p:cNvPr>
          <p:cNvSpPr>
            <a:spLocks noGrp="1"/>
          </p:cNvSpPr>
          <p:nvPr>
            <p:ph type="title"/>
          </p:nvPr>
        </p:nvSpPr>
        <p:spPr/>
        <p:txBody>
          <a:bodyPr/>
          <a:lstStyle/>
          <a:p>
            <a:r>
              <a:rPr lang="en-US" u="dbl" dirty="0">
                <a:effectLst>
                  <a:outerShdw blurRad="38100" dist="38100" dir="2700000" algn="tl">
                    <a:srgbClr val="000000">
                      <a:alpha val="43137"/>
                    </a:srgbClr>
                  </a:outerShdw>
                </a:effectLst>
              </a:rPr>
              <a:t>Grocery List</a:t>
            </a:r>
            <a:endParaRPr lang="en-US" dirty="0"/>
          </a:p>
        </p:txBody>
      </p:sp>
      <p:sp>
        <p:nvSpPr>
          <p:cNvPr id="3" name="Content Placeholder 2">
            <a:extLst>
              <a:ext uri="{FF2B5EF4-FFF2-40B4-BE49-F238E27FC236}">
                <a16:creationId xmlns:a16="http://schemas.microsoft.com/office/drawing/2014/main" id="{0EE0848F-C8DA-4C9D-96F1-04CF79BF710A}"/>
              </a:ext>
            </a:extLst>
          </p:cNvPr>
          <p:cNvSpPr>
            <a:spLocks noGrp="1"/>
          </p:cNvSpPr>
          <p:nvPr>
            <p:ph idx="1"/>
          </p:nvPr>
        </p:nvSpPr>
        <p:spPr>
          <a:xfrm>
            <a:off x="827485" y="1943100"/>
            <a:ext cx="2830116" cy="3718112"/>
          </a:xfrm>
        </p:spPr>
        <p:txBody>
          <a:bodyPr>
            <a:normAutofit lnSpcReduction="10000"/>
          </a:bodyPr>
          <a:lstStyle/>
          <a:p>
            <a:r>
              <a:rPr lang="en-US" dirty="0"/>
              <a:t>Hamburger patties</a:t>
            </a:r>
          </a:p>
          <a:p>
            <a:r>
              <a:rPr lang="en-US" dirty="0"/>
              <a:t>Buns</a:t>
            </a:r>
          </a:p>
          <a:p>
            <a:r>
              <a:rPr lang="en-US" dirty="0"/>
              <a:t>Lettuce</a:t>
            </a:r>
          </a:p>
          <a:p>
            <a:r>
              <a:rPr lang="en-US" dirty="0"/>
              <a:t>Tomatoes</a:t>
            </a:r>
          </a:p>
          <a:p>
            <a:r>
              <a:rPr lang="en-US" dirty="0"/>
              <a:t>Onions</a:t>
            </a:r>
          </a:p>
          <a:p>
            <a:r>
              <a:rPr lang="en-US" dirty="0"/>
              <a:t>Pickles</a:t>
            </a:r>
          </a:p>
          <a:p>
            <a:r>
              <a:rPr lang="en-US" dirty="0"/>
              <a:t>Cheese</a:t>
            </a:r>
          </a:p>
          <a:p>
            <a:endParaRPr lang="en-US" dirty="0"/>
          </a:p>
          <a:p>
            <a:r>
              <a:rPr lang="en-US" dirty="0"/>
              <a:t>Grapes</a:t>
            </a:r>
          </a:p>
          <a:p>
            <a:r>
              <a:rPr lang="en-US" dirty="0"/>
              <a:t>Sea salt</a:t>
            </a:r>
          </a:p>
          <a:p>
            <a:r>
              <a:rPr lang="en-US" dirty="0"/>
              <a:t>Flour</a:t>
            </a:r>
          </a:p>
          <a:p>
            <a:r>
              <a:rPr lang="en-US" dirty="0"/>
              <a:t>Gummy bears</a:t>
            </a:r>
          </a:p>
          <a:p>
            <a:endParaRPr lang="en-US" dirty="0"/>
          </a:p>
        </p:txBody>
      </p:sp>
    </p:spTree>
    <p:extLst>
      <p:ext uri="{BB962C8B-B14F-4D97-AF65-F5344CB8AC3E}">
        <p14:creationId xmlns:p14="http://schemas.microsoft.com/office/powerpoint/2010/main" val="29211881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5B2B-0ADB-4CDF-B1ED-C23F07ACA040}"/>
              </a:ext>
            </a:extLst>
          </p:cNvPr>
          <p:cNvSpPr>
            <a:spLocks noGrp="1"/>
          </p:cNvSpPr>
          <p:nvPr>
            <p:ph type="title"/>
          </p:nvPr>
        </p:nvSpPr>
        <p:spPr/>
        <p:txBody>
          <a:bodyPr/>
          <a:lstStyle/>
          <a:p>
            <a:r>
              <a:rPr lang="en-US" u="dbl" dirty="0">
                <a:effectLst>
                  <a:outerShdw blurRad="38100" dist="38100" dir="2700000" algn="tl">
                    <a:srgbClr val="000000">
                      <a:alpha val="43137"/>
                    </a:srgbClr>
                  </a:outerShdw>
                </a:effectLst>
              </a:rPr>
              <a:t>Grocery List</a:t>
            </a:r>
            <a:endParaRPr lang="en-US" dirty="0"/>
          </a:p>
        </p:txBody>
      </p:sp>
      <p:sp>
        <p:nvSpPr>
          <p:cNvPr id="3" name="Content Placeholder 2">
            <a:extLst>
              <a:ext uri="{FF2B5EF4-FFF2-40B4-BE49-F238E27FC236}">
                <a16:creationId xmlns:a16="http://schemas.microsoft.com/office/drawing/2014/main" id="{0EE0848F-C8DA-4C9D-96F1-04CF79BF710A}"/>
              </a:ext>
            </a:extLst>
          </p:cNvPr>
          <p:cNvSpPr>
            <a:spLocks noGrp="1"/>
          </p:cNvSpPr>
          <p:nvPr>
            <p:ph idx="1"/>
          </p:nvPr>
        </p:nvSpPr>
        <p:spPr>
          <a:xfrm>
            <a:off x="827485" y="1943100"/>
            <a:ext cx="2830116" cy="3718112"/>
          </a:xfrm>
        </p:spPr>
        <p:txBody>
          <a:bodyPr>
            <a:normAutofit lnSpcReduction="10000"/>
          </a:bodyPr>
          <a:lstStyle/>
          <a:p>
            <a:r>
              <a:rPr lang="en-US" b="1" dirty="0">
                <a:solidFill>
                  <a:srgbClr val="FF0000"/>
                </a:solidFill>
              </a:rPr>
              <a:t>H</a:t>
            </a:r>
            <a:r>
              <a:rPr lang="en-US" dirty="0"/>
              <a:t>amburger patties</a:t>
            </a:r>
          </a:p>
          <a:p>
            <a:r>
              <a:rPr lang="en-US" dirty="0"/>
              <a:t>Buns</a:t>
            </a:r>
          </a:p>
          <a:p>
            <a:r>
              <a:rPr lang="en-US" dirty="0"/>
              <a:t>Lettuce</a:t>
            </a:r>
          </a:p>
          <a:p>
            <a:r>
              <a:rPr lang="en-US" dirty="0"/>
              <a:t>Tomatoes</a:t>
            </a:r>
          </a:p>
          <a:p>
            <a:r>
              <a:rPr lang="en-US" b="1" dirty="0">
                <a:solidFill>
                  <a:srgbClr val="FF0000"/>
                </a:solidFill>
              </a:rPr>
              <a:t>O</a:t>
            </a:r>
            <a:r>
              <a:rPr lang="en-US" dirty="0"/>
              <a:t>nions</a:t>
            </a:r>
          </a:p>
          <a:p>
            <a:r>
              <a:rPr lang="en-US" b="1" dirty="0">
                <a:solidFill>
                  <a:srgbClr val="FF0000"/>
                </a:solidFill>
              </a:rPr>
              <a:t>P</a:t>
            </a:r>
            <a:r>
              <a:rPr lang="en-US" dirty="0"/>
              <a:t>ickles</a:t>
            </a:r>
          </a:p>
          <a:p>
            <a:r>
              <a:rPr lang="en-US" b="1" dirty="0">
                <a:solidFill>
                  <a:srgbClr val="FF0000"/>
                </a:solidFill>
              </a:rPr>
              <a:t>C</a:t>
            </a:r>
            <a:r>
              <a:rPr lang="en-US" dirty="0"/>
              <a:t>heese</a:t>
            </a:r>
          </a:p>
          <a:p>
            <a:endParaRPr lang="en-US" dirty="0"/>
          </a:p>
          <a:p>
            <a:r>
              <a:rPr lang="en-US" dirty="0"/>
              <a:t>Grapes</a:t>
            </a:r>
          </a:p>
          <a:p>
            <a:r>
              <a:rPr lang="en-US" dirty="0"/>
              <a:t>Sea salt</a:t>
            </a:r>
          </a:p>
          <a:p>
            <a:r>
              <a:rPr lang="en-US" dirty="0"/>
              <a:t>Flour</a:t>
            </a:r>
          </a:p>
          <a:p>
            <a:r>
              <a:rPr lang="en-US" dirty="0"/>
              <a:t>Gummy bears</a:t>
            </a:r>
          </a:p>
          <a:p>
            <a:endParaRPr lang="en-US" dirty="0"/>
          </a:p>
        </p:txBody>
      </p:sp>
      <p:pic>
        <p:nvPicPr>
          <p:cNvPr id="4" name="Picture 3">
            <a:extLst>
              <a:ext uri="{FF2B5EF4-FFF2-40B4-BE49-F238E27FC236}">
                <a16:creationId xmlns:a16="http://schemas.microsoft.com/office/drawing/2014/main" id="{43EA2B54-A6C8-4451-8CF5-3E1B35EFD489}"/>
              </a:ext>
            </a:extLst>
          </p:cNvPr>
          <p:cNvPicPr>
            <a:picLocks noChangeAspect="1"/>
          </p:cNvPicPr>
          <p:nvPr/>
        </p:nvPicPr>
        <p:blipFill>
          <a:blip r:embed="rId3"/>
          <a:stretch>
            <a:fillRect/>
          </a:stretch>
        </p:blipFill>
        <p:spPr>
          <a:xfrm>
            <a:off x="4132275" y="2114550"/>
            <a:ext cx="3063528" cy="3068241"/>
          </a:xfrm>
          <a:prstGeom prst="rect">
            <a:avLst/>
          </a:prstGeom>
        </p:spPr>
      </p:pic>
      <p:sp>
        <p:nvSpPr>
          <p:cNvPr id="5" name="Content Placeholder 2">
            <a:extLst>
              <a:ext uri="{FF2B5EF4-FFF2-40B4-BE49-F238E27FC236}">
                <a16:creationId xmlns:a16="http://schemas.microsoft.com/office/drawing/2014/main" id="{EBBA4D85-D3BF-4910-B290-E59422BF9F1D}"/>
              </a:ext>
            </a:extLst>
          </p:cNvPr>
          <p:cNvSpPr txBox="1">
            <a:spLocks/>
          </p:cNvSpPr>
          <p:nvPr/>
        </p:nvSpPr>
        <p:spPr>
          <a:xfrm>
            <a:off x="6194487" y="2247186"/>
            <a:ext cx="1001316" cy="279923"/>
          </a:xfrm>
          <a:prstGeom prst="rect">
            <a:avLst/>
          </a:prstGeom>
        </p:spPr>
        <p:txBody>
          <a:bodyPr vert="horz" lIns="68580" tIns="34290" rIns="68580" bIns="34290" rtlCol="0">
            <a:normAutofit fontScale="2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defTabSz="342900">
              <a:spcBef>
                <a:spcPts val="750"/>
              </a:spcBef>
              <a:buClr>
                <a:srgbClr val="181818">
                  <a:lumMod val="40000"/>
                  <a:lumOff val="60000"/>
                </a:srgbClr>
              </a:buClr>
              <a:buNone/>
            </a:pPr>
            <a:r>
              <a:rPr lang="en-US" sz="9000" b="1" dirty="0">
                <a:solidFill>
                  <a:srgbClr val="FF0000"/>
                </a:solidFill>
                <a:latin typeface="Century Gothic" panose="020B0502020202020204"/>
              </a:rPr>
              <a:t>CHOP</a:t>
            </a:r>
          </a:p>
          <a:p>
            <a:pPr marL="257175" indent="-257175" defTabSz="342900">
              <a:spcBef>
                <a:spcPts val="750"/>
              </a:spcBef>
              <a:buClr>
                <a:srgbClr val="181818">
                  <a:lumMod val="40000"/>
                  <a:lumOff val="60000"/>
                </a:srgbClr>
              </a:buClr>
            </a:pPr>
            <a:endParaRPr lang="en-US" sz="1500" dirty="0">
              <a:solidFill>
                <a:srgbClr val="F2F2F2"/>
              </a:solidFill>
              <a:latin typeface="Century Gothic" panose="020B0502020202020204"/>
            </a:endParaRPr>
          </a:p>
        </p:txBody>
      </p:sp>
    </p:spTree>
    <p:extLst>
      <p:ext uri="{BB962C8B-B14F-4D97-AF65-F5344CB8AC3E}">
        <p14:creationId xmlns:p14="http://schemas.microsoft.com/office/powerpoint/2010/main" val="62872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5B2B-0ADB-4CDF-B1ED-C23F07ACA040}"/>
              </a:ext>
            </a:extLst>
          </p:cNvPr>
          <p:cNvSpPr>
            <a:spLocks noGrp="1"/>
          </p:cNvSpPr>
          <p:nvPr>
            <p:ph type="title"/>
          </p:nvPr>
        </p:nvSpPr>
        <p:spPr/>
        <p:txBody>
          <a:bodyPr/>
          <a:lstStyle/>
          <a:p>
            <a:r>
              <a:rPr lang="en-US" u="dbl" dirty="0">
                <a:effectLst>
                  <a:outerShdw blurRad="38100" dist="38100" dir="2700000" algn="tl">
                    <a:srgbClr val="000000">
                      <a:alpha val="43137"/>
                    </a:srgbClr>
                  </a:outerShdw>
                </a:effectLst>
              </a:rPr>
              <a:t>Grocery List</a:t>
            </a:r>
            <a:endParaRPr lang="en-US" dirty="0"/>
          </a:p>
        </p:txBody>
      </p:sp>
      <p:sp>
        <p:nvSpPr>
          <p:cNvPr id="3" name="Content Placeholder 2">
            <a:extLst>
              <a:ext uri="{FF2B5EF4-FFF2-40B4-BE49-F238E27FC236}">
                <a16:creationId xmlns:a16="http://schemas.microsoft.com/office/drawing/2014/main" id="{0EE0848F-C8DA-4C9D-96F1-04CF79BF710A}"/>
              </a:ext>
            </a:extLst>
          </p:cNvPr>
          <p:cNvSpPr>
            <a:spLocks noGrp="1"/>
          </p:cNvSpPr>
          <p:nvPr>
            <p:ph idx="1"/>
          </p:nvPr>
        </p:nvSpPr>
        <p:spPr>
          <a:xfrm>
            <a:off x="827485" y="1943100"/>
            <a:ext cx="2830116" cy="3718112"/>
          </a:xfrm>
        </p:spPr>
        <p:txBody>
          <a:bodyPr>
            <a:normAutofit lnSpcReduction="10000"/>
          </a:bodyPr>
          <a:lstStyle/>
          <a:p>
            <a:r>
              <a:rPr lang="en-US" dirty="0"/>
              <a:t>Hamburger patties</a:t>
            </a:r>
          </a:p>
          <a:p>
            <a:r>
              <a:rPr lang="en-US" b="1" dirty="0">
                <a:solidFill>
                  <a:srgbClr val="FF0000"/>
                </a:solidFill>
              </a:rPr>
              <a:t>B</a:t>
            </a:r>
            <a:r>
              <a:rPr lang="en-US" dirty="0"/>
              <a:t>uns</a:t>
            </a:r>
          </a:p>
          <a:p>
            <a:r>
              <a:rPr lang="en-US" b="1" dirty="0">
                <a:solidFill>
                  <a:srgbClr val="FF0000"/>
                </a:solidFill>
              </a:rPr>
              <a:t>L</a:t>
            </a:r>
            <a:r>
              <a:rPr lang="en-US" dirty="0"/>
              <a:t>ettuce</a:t>
            </a:r>
          </a:p>
          <a:p>
            <a:r>
              <a:rPr lang="en-US" b="1" dirty="0">
                <a:solidFill>
                  <a:srgbClr val="FF0000"/>
                </a:solidFill>
              </a:rPr>
              <a:t>T</a:t>
            </a:r>
            <a:r>
              <a:rPr lang="en-US" dirty="0"/>
              <a:t>omatoes</a:t>
            </a:r>
          </a:p>
          <a:p>
            <a:r>
              <a:rPr lang="en-US" dirty="0"/>
              <a:t>Onions</a:t>
            </a:r>
          </a:p>
          <a:p>
            <a:r>
              <a:rPr lang="en-US" dirty="0"/>
              <a:t>Pickles</a:t>
            </a:r>
          </a:p>
          <a:p>
            <a:r>
              <a:rPr lang="en-US" dirty="0"/>
              <a:t>Cheese</a:t>
            </a:r>
          </a:p>
          <a:p>
            <a:endParaRPr lang="en-US" dirty="0"/>
          </a:p>
          <a:p>
            <a:r>
              <a:rPr lang="en-US" dirty="0"/>
              <a:t>Grapes</a:t>
            </a:r>
          </a:p>
          <a:p>
            <a:r>
              <a:rPr lang="en-US" dirty="0"/>
              <a:t>Sea salt</a:t>
            </a:r>
          </a:p>
          <a:p>
            <a:r>
              <a:rPr lang="en-US" dirty="0"/>
              <a:t>Flour</a:t>
            </a:r>
          </a:p>
          <a:p>
            <a:r>
              <a:rPr lang="en-US" dirty="0"/>
              <a:t>Gummy bears</a:t>
            </a:r>
          </a:p>
          <a:p>
            <a:endParaRPr lang="en-US" dirty="0"/>
          </a:p>
        </p:txBody>
      </p:sp>
      <p:pic>
        <p:nvPicPr>
          <p:cNvPr id="4" name="Picture 3">
            <a:extLst>
              <a:ext uri="{FF2B5EF4-FFF2-40B4-BE49-F238E27FC236}">
                <a16:creationId xmlns:a16="http://schemas.microsoft.com/office/drawing/2014/main" id="{43EA2B54-A6C8-4451-8CF5-3E1B35EFD489}"/>
              </a:ext>
            </a:extLst>
          </p:cNvPr>
          <p:cNvPicPr>
            <a:picLocks noChangeAspect="1"/>
          </p:cNvPicPr>
          <p:nvPr/>
        </p:nvPicPr>
        <p:blipFill>
          <a:blip r:embed="rId3"/>
          <a:stretch>
            <a:fillRect/>
          </a:stretch>
        </p:blipFill>
        <p:spPr>
          <a:xfrm>
            <a:off x="3314700" y="2117559"/>
            <a:ext cx="2964232" cy="2968792"/>
          </a:xfrm>
          <a:prstGeom prst="rect">
            <a:avLst/>
          </a:prstGeom>
        </p:spPr>
      </p:pic>
      <p:pic>
        <p:nvPicPr>
          <p:cNvPr id="5" name="Picture 4">
            <a:extLst>
              <a:ext uri="{FF2B5EF4-FFF2-40B4-BE49-F238E27FC236}">
                <a16:creationId xmlns:a16="http://schemas.microsoft.com/office/drawing/2014/main" id="{6A7FD57A-FB10-4BF2-80D3-319A62F4A086}"/>
              </a:ext>
            </a:extLst>
          </p:cNvPr>
          <p:cNvPicPr>
            <a:picLocks noChangeAspect="1"/>
          </p:cNvPicPr>
          <p:nvPr/>
        </p:nvPicPr>
        <p:blipFill>
          <a:blip r:embed="rId4"/>
          <a:stretch>
            <a:fillRect/>
          </a:stretch>
        </p:blipFill>
        <p:spPr>
          <a:xfrm>
            <a:off x="6623022" y="2807616"/>
            <a:ext cx="2278734" cy="2278734"/>
          </a:xfrm>
          <a:prstGeom prst="rect">
            <a:avLst/>
          </a:prstGeom>
        </p:spPr>
      </p:pic>
    </p:spTree>
    <p:extLst>
      <p:ext uri="{BB962C8B-B14F-4D97-AF65-F5344CB8AC3E}">
        <p14:creationId xmlns:p14="http://schemas.microsoft.com/office/powerpoint/2010/main" val="27128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apoleon-600.jpg"/>
          <p:cNvPicPr>
            <a:picLocks noChangeAspect="1"/>
          </p:cNvPicPr>
          <p:nvPr/>
        </p:nvPicPr>
        <p:blipFill rotWithShape="1">
          <a:blip r:embed="rId3" cstate="print">
            <a:extLst>
              <a:ext uri="{28A0092B-C50C-407E-A947-70E740481C1C}">
                <a14:useLocalDpi xmlns:a14="http://schemas.microsoft.com/office/drawing/2010/main" val="0"/>
              </a:ext>
            </a:extLst>
          </a:blip>
          <a:srcRect l="27214" t="6073" r="20247" b="41841"/>
          <a:stretch/>
        </p:blipFill>
        <p:spPr>
          <a:xfrm>
            <a:off x="638175" y="1483625"/>
            <a:ext cx="2743200" cy="4507600"/>
          </a:xfrm>
          <a:prstGeom prst="rect">
            <a:avLst/>
          </a:prstGeom>
        </p:spPr>
      </p:pic>
      <p:sp>
        <p:nvSpPr>
          <p:cNvPr id="5" name="Oval Callout 4"/>
          <p:cNvSpPr/>
          <p:nvPr/>
        </p:nvSpPr>
        <p:spPr>
          <a:xfrm>
            <a:off x="3352800" y="152400"/>
            <a:ext cx="5638800" cy="2209800"/>
          </a:xfrm>
          <a:prstGeom prst="wedgeEllipseCallout">
            <a:avLst>
              <a:gd name="adj1" fmla="val -58835"/>
              <a:gd name="adj2" fmla="val 58242"/>
            </a:avLst>
          </a:prstGeom>
          <a:solidFill>
            <a:schemeClr val="accent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eorgia"/>
                <a:ea typeface="+mn-ea"/>
                <a:cs typeface="+mn-cs"/>
              </a:rPr>
              <a:t>“History is the version of the past events that people have decided to agree upon.”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eorgia"/>
                <a:ea typeface="+mn-ea"/>
                <a:cs typeface="+mn-cs"/>
              </a:rPr>
              <a:t>	-Napoleon Bonaparte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Georg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Georgia"/>
              <a:ea typeface="+mn-ea"/>
              <a:cs typeface="+mn-cs"/>
            </a:endParaRPr>
          </a:p>
        </p:txBody>
      </p:sp>
      <p:sp>
        <p:nvSpPr>
          <p:cNvPr id="8" name="Rectangle 7"/>
          <p:cNvSpPr/>
          <p:nvPr/>
        </p:nvSpPr>
        <p:spPr>
          <a:xfrm>
            <a:off x="2667000" y="3124200"/>
            <a:ext cx="5766453" cy="2554545"/>
          </a:xfrm>
          <a:prstGeom prst="rect">
            <a:avLst/>
          </a:prstGeom>
        </p:spPr>
        <p:txBody>
          <a:bodyPr wrap="square">
            <a:spAutoFit/>
            <a:scene3d>
              <a:camera prst="perspectiveHeroicExtremeLeftFacing"/>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Georgia"/>
                <a:ea typeface="+mn-ea"/>
                <a:cs typeface="+mn-cs"/>
              </a:rPr>
              <a:t>But how exactly do we settle upon the story that is told in our history textbooks, archives, museums, and historical monuments?</a:t>
            </a:r>
            <a:endParaRPr kumimoji="0" lang="en-US" sz="6600" b="1" i="0" u="none" strike="noStrike" kern="1200" cap="none" spc="0" normalizeH="0" baseline="0" noProof="0" dirty="0">
              <a:ln/>
              <a:solidFill>
                <a:srgbClr val="009DD9">
                  <a:lumMod val="20000"/>
                  <a:lumOff val="80000"/>
                </a:srgbClr>
              </a:solidFill>
              <a:effectLst>
                <a:glow rad="139700">
                  <a:srgbClr val="0BD0D9">
                    <a:satMod val="175000"/>
                    <a:alpha val="40000"/>
                  </a:srgbClr>
                </a:glow>
              </a:effectLst>
              <a:uLnTx/>
              <a:uFillTx/>
              <a:latin typeface="Georgia"/>
              <a:ea typeface="+mn-ea"/>
              <a:cs typeface="+mn-cs"/>
            </a:endParaRPr>
          </a:p>
        </p:txBody>
      </p:sp>
    </p:spTree>
    <p:extLst>
      <p:ext uri="{BB962C8B-B14F-4D97-AF65-F5344CB8AC3E}">
        <p14:creationId xmlns:p14="http://schemas.microsoft.com/office/powerpoint/2010/main" val="265379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xEl>
                                              <p:pRg st="3" end="3"/>
                                            </p:txEl>
                                          </p:spTgt>
                                        </p:tgtEl>
                                        <p:attrNameLst>
                                          <p:attrName>style.visibility</p:attrName>
                                        </p:attrNameLst>
                                      </p:cBhvr>
                                      <p:to>
                                        <p:strVal val="visible"/>
                                      </p:to>
                                    </p:set>
                                    <p:anim calcmode="lin" valueType="num">
                                      <p:cBhvr>
                                        <p:cTn id="14" dur="1000" fill="hold"/>
                                        <p:tgtEl>
                                          <p:spTgt spid="5">
                                            <p:txEl>
                                              <p:pRg st="3" end="3"/>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3" end="3"/>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5B2B-0ADB-4CDF-B1ED-C23F07ACA040}"/>
              </a:ext>
            </a:extLst>
          </p:cNvPr>
          <p:cNvSpPr>
            <a:spLocks noGrp="1"/>
          </p:cNvSpPr>
          <p:nvPr>
            <p:ph type="title"/>
          </p:nvPr>
        </p:nvSpPr>
        <p:spPr/>
        <p:txBody>
          <a:bodyPr/>
          <a:lstStyle/>
          <a:p>
            <a:r>
              <a:rPr lang="en-US" u="dbl" dirty="0">
                <a:effectLst>
                  <a:outerShdw blurRad="38100" dist="38100" dir="2700000" algn="tl">
                    <a:srgbClr val="000000">
                      <a:alpha val="43137"/>
                    </a:srgbClr>
                  </a:outerShdw>
                </a:effectLst>
              </a:rPr>
              <a:t>Grocery List</a:t>
            </a:r>
            <a:endParaRPr lang="en-US" dirty="0"/>
          </a:p>
        </p:txBody>
      </p:sp>
      <p:sp>
        <p:nvSpPr>
          <p:cNvPr id="3" name="Content Placeholder 2">
            <a:extLst>
              <a:ext uri="{FF2B5EF4-FFF2-40B4-BE49-F238E27FC236}">
                <a16:creationId xmlns:a16="http://schemas.microsoft.com/office/drawing/2014/main" id="{0EE0848F-C8DA-4C9D-96F1-04CF79BF710A}"/>
              </a:ext>
            </a:extLst>
          </p:cNvPr>
          <p:cNvSpPr>
            <a:spLocks noGrp="1"/>
          </p:cNvSpPr>
          <p:nvPr>
            <p:ph idx="1"/>
          </p:nvPr>
        </p:nvSpPr>
        <p:spPr>
          <a:xfrm>
            <a:off x="827485" y="1943100"/>
            <a:ext cx="2830116" cy="3718112"/>
          </a:xfrm>
        </p:spPr>
        <p:txBody>
          <a:bodyPr>
            <a:normAutofit lnSpcReduction="10000"/>
          </a:bodyPr>
          <a:lstStyle/>
          <a:p>
            <a:r>
              <a:rPr lang="en-US" dirty="0"/>
              <a:t>Hamburger patties</a:t>
            </a:r>
          </a:p>
          <a:p>
            <a:r>
              <a:rPr lang="en-US" dirty="0">
                <a:solidFill>
                  <a:schemeClr val="tx2"/>
                </a:solidFill>
              </a:rPr>
              <a:t>Buns</a:t>
            </a:r>
          </a:p>
          <a:p>
            <a:r>
              <a:rPr lang="en-US" dirty="0">
                <a:solidFill>
                  <a:schemeClr val="tx2"/>
                </a:solidFill>
              </a:rPr>
              <a:t>Lettuce</a:t>
            </a:r>
          </a:p>
          <a:p>
            <a:r>
              <a:rPr lang="en-US" dirty="0">
                <a:solidFill>
                  <a:schemeClr val="tx2"/>
                </a:solidFill>
              </a:rPr>
              <a:t>Tomatoes</a:t>
            </a:r>
          </a:p>
          <a:p>
            <a:r>
              <a:rPr lang="en-US" dirty="0"/>
              <a:t>Onions</a:t>
            </a:r>
          </a:p>
          <a:p>
            <a:r>
              <a:rPr lang="en-US" dirty="0"/>
              <a:t>Pickles</a:t>
            </a:r>
          </a:p>
          <a:p>
            <a:r>
              <a:rPr lang="en-US" dirty="0"/>
              <a:t>Cheese</a:t>
            </a:r>
          </a:p>
          <a:p>
            <a:endParaRPr lang="en-US" dirty="0"/>
          </a:p>
          <a:p>
            <a:r>
              <a:rPr lang="en-US" dirty="0"/>
              <a:t>Grapes</a:t>
            </a:r>
          </a:p>
          <a:p>
            <a:r>
              <a:rPr lang="en-US" dirty="0"/>
              <a:t>Sea salt</a:t>
            </a:r>
          </a:p>
          <a:p>
            <a:r>
              <a:rPr lang="en-US" dirty="0"/>
              <a:t>Flour</a:t>
            </a:r>
          </a:p>
          <a:p>
            <a:r>
              <a:rPr lang="en-US" b="1" dirty="0">
                <a:solidFill>
                  <a:srgbClr val="FF0000"/>
                </a:solidFill>
              </a:rPr>
              <a:t>Gummy bears</a:t>
            </a:r>
          </a:p>
          <a:p>
            <a:endParaRPr lang="en-US" dirty="0"/>
          </a:p>
        </p:txBody>
      </p:sp>
      <p:pic>
        <p:nvPicPr>
          <p:cNvPr id="4" name="Picture 3">
            <a:extLst>
              <a:ext uri="{FF2B5EF4-FFF2-40B4-BE49-F238E27FC236}">
                <a16:creationId xmlns:a16="http://schemas.microsoft.com/office/drawing/2014/main" id="{43EA2B54-A6C8-4451-8CF5-3E1B35EFD489}"/>
              </a:ext>
            </a:extLst>
          </p:cNvPr>
          <p:cNvPicPr>
            <a:picLocks noChangeAspect="1"/>
          </p:cNvPicPr>
          <p:nvPr/>
        </p:nvPicPr>
        <p:blipFill>
          <a:blip r:embed="rId3"/>
          <a:stretch>
            <a:fillRect/>
          </a:stretch>
        </p:blipFill>
        <p:spPr>
          <a:xfrm>
            <a:off x="3314700" y="2117559"/>
            <a:ext cx="2964232" cy="2968792"/>
          </a:xfrm>
          <a:prstGeom prst="rect">
            <a:avLst/>
          </a:prstGeom>
          <a:effectLst>
            <a:reflection endPos="0" dist="50800" dir="5400000" sy="-100000" algn="bl" rotWithShape="0"/>
          </a:effectLst>
        </p:spPr>
      </p:pic>
      <p:pic>
        <p:nvPicPr>
          <p:cNvPr id="5" name="Picture 4">
            <a:extLst>
              <a:ext uri="{FF2B5EF4-FFF2-40B4-BE49-F238E27FC236}">
                <a16:creationId xmlns:a16="http://schemas.microsoft.com/office/drawing/2014/main" id="{6A7FD57A-FB10-4BF2-80D3-319A62F4A086}"/>
              </a:ext>
            </a:extLst>
          </p:cNvPr>
          <p:cNvPicPr>
            <a:picLocks noChangeAspect="1"/>
          </p:cNvPicPr>
          <p:nvPr/>
        </p:nvPicPr>
        <p:blipFill>
          <a:blip r:embed="rId4"/>
          <a:stretch>
            <a:fillRect/>
          </a:stretch>
        </p:blipFill>
        <p:spPr>
          <a:xfrm>
            <a:off x="6623022" y="2807616"/>
            <a:ext cx="2278734" cy="2278734"/>
          </a:xfrm>
          <a:prstGeom prst="rect">
            <a:avLst/>
          </a:prstGeom>
        </p:spPr>
      </p:pic>
      <p:pic>
        <p:nvPicPr>
          <p:cNvPr id="10" name="Picture 9">
            <a:extLst>
              <a:ext uri="{FF2B5EF4-FFF2-40B4-BE49-F238E27FC236}">
                <a16:creationId xmlns:a16="http://schemas.microsoft.com/office/drawing/2014/main" id="{393CC099-E79F-44E1-B250-953CF55C99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3300" y="1268982"/>
            <a:ext cx="1696448" cy="1516678"/>
          </a:xfrm>
          <a:prstGeom prst="rect">
            <a:avLst/>
          </a:prstGeom>
        </p:spPr>
      </p:pic>
    </p:spTree>
    <p:extLst>
      <p:ext uri="{BB962C8B-B14F-4D97-AF65-F5344CB8AC3E}">
        <p14:creationId xmlns:p14="http://schemas.microsoft.com/office/powerpoint/2010/main" val="282300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B5B2B-0ADB-4CDF-B1ED-C23F07ACA040}"/>
              </a:ext>
            </a:extLst>
          </p:cNvPr>
          <p:cNvSpPr>
            <a:spLocks noGrp="1"/>
          </p:cNvSpPr>
          <p:nvPr>
            <p:ph type="title"/>
          </p:nvPr>
        </p:nvSpPr>
        <p:spPr/>
        <p:txBody>
          <a:bodyPr/>
          <a:lstStyle/>
          <a:p>
            <a:r>
              <a:rPr lang="en-US" u="dbl" dirty="0">
                <a:effectLst>
                  <a:outerShdw blurRad="38100" dist="38100" dir="2700000" algn="tl">
                    <a:srgbClr val="000000">
                      <a:alpha val="43137"/>
                    </a:srgbClr>
                  </a:outerShdw>
                </a:effectLst>
              </a:rPr>
              <a:t>Grocery List</a:t>
            </a:r>
            <a:endParaRPr lang="en-US" dirty="0"/>
          </a:p>
        </p:txBody>
      </p:sp>
      <p:sp>
        <p:nvSpPr>
          <p:cNvPr id="3" name="Content Placeholder 2">
            <a:extLst>
              <a:ext uri="{FF2B5EF4-FFF2-40B4-BE49-F238E27FC236}">
                <a16:creationId xmlns:a16="http://schemas.microsoft.com/office/drawing/2014/main" id="{0EE0848F-C8DA-4C9D-96F1-04CF79BF710A}"/>
              </a:ext>
            </a:extLst>
          </p:cNvPr>
          <p:cNvSpPr>
            <a:spLocks noGrp="1"/>
          </p:cNvSpPr>
          <p:nvPr>
            <p:ph idx="1"/>
          </p:nvPr>
        </p:nvSpPr>
        <p:spPr>
          <a:xfrm>
            <a:off x="827485" y="1943100"/>
            <a:ext cx="2830116" cy="3718112"/>
          </a:xfrm>
        </p:spPr>
        <p:txBody>
          <a:bodyPr>
            <a:normAutofit lnSpcReduction="10000"/>
          </a:bodyPr>
          <a:lstStyle/>
          <a:p>
            <a:r>
              <a:rPr lang="en-US" dirty="0"/>
              <a:t>Hamburger patties</a:t>
            </a:r>
          </a:p>
          <a:p>
            <a:r>
              <a:rPr lang="en-US" dirty="0">
                <a:solidFill>
                  <a:schemeClr val="tx2"/>
                </a:solidFill>
              </a:rPr>
              <a:t>Buns</a:t>
            </a:r>
          </a:p>
          <a:p>
            <a:r>
              <a:rPr lang="en-US" dirty="0">
                <a:solidFill>
                  <a:schemeClr val="tx2"/>
                </a:solidFill>
              </a:rPr>
              <a:t>Lettuce</a:t>
            </a:r>
          </a:p>
          <a:p>
            <a:r>
              <a:rPr lang="en-US" dirty="0">
                <a:solidFill>
                  <a:schemeClr val="tx2"/>
                </a:solidFill>
              </a:rPr>
              <a:t>Tomatoes</a:t>
            </a:r>
          </a:p>
          <a:p>
            <a:r>
              <a:rPr lang="en-US" dirty="0"/>
              <a:t>Onions</a:t>
            </a:r>
          </a:p>
          <a:p>
            <a:r>
              <a:rPr lang="en-US" dirty="0"/>
              <a:t>Pickles</a:t>
            </a:r>
          </a:p>
          <a:p>
            <a:r>
              <a:rPr lang="en-US" dirty="0"/>
              <a:t>Cheese</a:t>
            </a:r>
          </a:p>
          <a:p>
            <a:endParaRPr lang="en-US" dirty="0"/>
          </a:p>
          <a:p>
            <a:r>
              <a:rPr lang="en-US" b="1" dirty="0">
                <a:solidFill>
                  <a:srgbClr val="FF0000"/>
                </a:solidFill>
              </a:rPr>
              <a:t>G</a:t>
            </a:r>
            <a:r>
              <a:rPr lang="en-US" dirty="0"/>
              <a:t>rapes</a:t>
            </a:r>
          </a:p>
          <a:p>
            <a:r>
              <a:rPr lang="en-US" b="1" dirty="0">
                <a:solidFill>
                  <a:srgbClr val="FF0000"/>
                </a:solidFill>
              </a:rPr>
              <a:t>S</a:t>
            </a:r>
            <a:r>
              <a:rPr lang="en-US" dirty="0"/>
              <a:t>ea salt</a:t>
            </a:r>
          </a:p>
          <a:p>
            <a:r>
              <a:rPr lang="en-US" b="1" dirty="0">
                <a:solidFill>
                  <a:srgbClr val="FF0000"/>
                </a:solidFill>
              </a:rPr>
              <a:t>F</a:t>
            </a:r>
            <a:r>
              <a:rPr lang="en-US" dirty="0"/>
              <a:t>lour</a:t>
            </a:r>
          </a:p>
          <a:p>
            <a:r>
              <a:rPr lang="en-US" dirty="0"/>
              <a:t>Gummy bears</a:t>
            </a:r>
          </a:p>
          <a:p>
            <a:endParaRPr lang="en-US" dirty="0"/>
          </a:p>
        </p:txBody>
      </p:sp>
      <p:pic>
        <p:nvPicPr>
          <p:cNvPr id="4" name="Picture 3">
            <a:extLst>
              <a:ext uri="{FF2B5EF4-FFF2-40B4-BE49-F238E27FC236}">
                <a16:creationId xmlns:a16="http://schemas.microsoft.com/office/drawing/2014/main" id="{43EA2B54-A6C8-4451-8CF5-3E1B35EFD489}"/>
              </a:ext>
            </a:extLst>
          </p:cNvPr>
          <p:cNvPicPr>
            <a:picLocks noChangeAspect="1"/>
          </p:cNvPicPr>
          <p:nvPr/>
        </p:nvPicPr>
        <p:blipFill>
          <a:blip r:embed="rId3"/>
          <a:stretch>
            <a:fillRect/>
          </a:stretch>
        </p:blipFill>
        <p:spPr>
          <a:xfrm>
            <a:off x="3314700" y="2117559"/>
            <a:ext cx="2964232" cy="2968792"/>
          </a:xfrm>
          <a:prstGeom prst="rect">
            <a:avLst/>
          </a:prstGeom>
          <a:effectLst>
            <a:reflection endPos="0" dist="50800" dir="5400000" sy="-100000" algn="bl" rotWithShape="0"/>
          </a:effectLst>
        </p:spPr>
      </p:pic>
      <p:pic>
        <p:nvPicPr>
          <p:cNvPr id="5" name="Picture 4">
            <a:extLst>
              <a:ext uri="{FF2B5EF4-FFF2-40B4-BE49-F238E27FC236}">
                <a16:creationId xmlns:a16="http://schemas.microsoft.com/office/drawing/2014/main" id="{6A7FD57A-FB10-4BF2-80D3-319A62F4A086}"/>
              </a:ext>
            </a:extLst>
          </p:cNvPr>
          <p:cNvPicPr>
            <a:picLocks noChangeAspect="1"/>
          </p:cNvPicPr>
          <p:nvPr/>
        </p:nvPicPr>
        <p:blipFill>
          <a:blip r:embed="rId4"/>
          <a:stretch>
            <a:fillRect/>
          </a:stretch>
        </p:blipFill>
        <p:spPr>
          <a:xfrm>
            <a:off x="6623022" y="2807616"/>
            <a:ext cx="2278734" cy="2278734"/>
          </a:xfrm>
          <a:prstGeom prst="rect">
            <a:avLst/>
          </a:prstGeom>
        </p:spPr>
      </p:pic>
      <p:pic>
        <p:nvPicPr>
          <p:cNvPr id="10" name="Picture 9">
            <a:extLst>
              <a:ext uri="{FF2B5EF4-FFF2-40B4-BE49-F238E27FC236}">
                <a16:creationId xmlns:a16="http://schemas.microsoft.com/office/drawing/2014/main" id="{393CC099-E79F-44E1-B250-953CF55C99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3300" y="1268982"/>
            <a:ext cx="1696448" cy="1516678"/>
          </a:xfrm>
          <a:prstGeom prst="rect">
            <a:avLst/>
          </a:prstGeom>
        </p:spPr>
      </p:pic>
      <p:grpSp>
        <p:nvGrpSpPr>
          <p:cNvPr id="12" name="Group 11">
            <a:extLst>
              <a:ext uri="{FF2B5EF4-FFF2-40B4-BE49-F238E27FC236}">
                <a16:creationId xmlns:a16="http://schemas.microsoft.com/office/drawing/2014/main" id="{A1CAD37D-194B-4A96-9158-D45C0559164F}"/>
              </a:ext>
            </a:extLst>
          </p:cNvPr>
          <p:cNvGrpSpPr/>
          <p:nvPr/>
        </p:nvGrpSpPr>
        <p:grpSpPr>
          <a:xfrm>
            <a:off x="2628901" y="5200650"/>
            <a:ext cx="6399344" cy="635020"/>
            <a:chOff x="3505200" y="5791200"/>
            <a:chExt cx="8532459" cy="846693"/>
          </a:xfrm>
        </p:grpSpPr>
        <p:pic>
          <p:nvPicPr>
            <p:cNvPr id="9" name="Picture 8">
              <a:extLst>
                <a:ext uri="{FF2B5EF4-FFF2-40B4-BE49-F238E27FC236}">
                  <a16:creationId xmlns:a16="http://schemas.microsoft.com/office/drawing/2014/main" id="{FA2C7571-2359-4567-8DCA-8B67D1561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5791200"/>
              <a:ext cx="8532459" cy="846693"/>
            </a:xfrm>
            <a:prstGeom prst="rect">
              <a:avLst/>
            </a:prstGeom>
          </p:spPr>
        </p:pic>
        <p:sp>
          <p:nvSpPr>
            <p:cNvPr id="11" name="TextBox 10">
              <a:extLst>
                <a:ext uri="{FF2B5EF4-FFF2-40B4-BE49-F238E27FC236}">
                  <a16:creationId xmlns:a16="http://schemas.microsoft.com/office/drawing/2014/main" id="{C5A3A4D2-41FE-4582-8360-3E254F4F3BDB}"/>
                </a:ext>
              </a:extLst>
            </p:cNvPr>
            <p:cNvSpPr txBox="1"/>
            <p:nvPr/>
          </p:nvSpPr>
          <p:spPr>
            <a:xfrm>
              <a:off x="5637829" y="5871411"/>
              <a:ext cx="4267200" cy="738664"/>
            </a:xfrm>
            <a:prstGeom prst="rect">
              <a:avLst/>
            </a:prstGeom>
            <a:noFill/>
          </p:spPr>
          <p:txBody>
            <a:bodyPr wrap="square" rtlCol="0">
              <a:spAutoFit/>
            </a:bodyPr>
            <a:lstStyle/>
            <a:p>
              <a:pPr defTabSz="342900"/>
              <a:r>
                <a:rPr lang="en-US" sz="3000" b="1" dirty="0">
                  <a:solidFill>
                    <a:srgbClr val="FF0000"/>
                  </a:solidFill>
                  <a:latin typeface="Century Gothic" panose="020B0502020202020204"/>
                </a:rPr>
                <a:t>Grizzly State Fair</a:t>
              </a:r>
            </a:p>
          </p:txBody>
        </p:sp>
      </p:grpSp>
    </p:spTree>
    <p:extLst>
      <p:ext uri="{BB962C8B-B14F-4D97-AF65-F5344CB8AC3E}">
        <p14:creationId xmlns:p14="http://schemas.microsoft.com/office/powerpoint/2010/main" val="11193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0" y="2903801"/>
            <a:ext cx="5687617" cy="1050398"/>
          </a:xfrm>
        </p:spPr>
        <p:txBody>
          <a:bodyPr/>
          <a:lstStyle/>
          <a:p>
            <a:r>
              <a:rPr lang="en-US" u="dbl" dirty="0">
                <a:effectLst>
                  <a:outerShdw blurRad="38100" dist="38100" dir="2700000" algn="tl">
                    <a:srgbClr val="000000">
                      <a:alpha val="43137"/>
                    </a:srgbClr>
                  </a:outerShdw>
                </a:effectLst>
              </a:rPr>
              <a:t>Create, Narrate, Memorize</a:t>
            </a:r>
          </a:p>
        </p:txBody>
      </p:sp>
    </p:spTree>
    <p:extLst>
      <p:ext uri="{BB962C8B-B14F-4D97-AF65-F5344CB8AC3E}">
        <p14:creationId xmlns:p14="http://schemas.microsoft.com/office/powerpoint/2010/main" val="37841508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2615834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6C7855-4CC4-7746-8B4B-F12CADC04475}"/>
              </a:ext>
            </a:extLst>
          </p:cNvPr>
          <p:cNvPicPr>
            <a:picLocks noChangeAspect="1"/>
          </p:cNvPicPr>
          <p:nvPr/>
        </p:nvPicPr>
        <p:blipFill>
          <a:blip r:embed="rId3"/>
          <a:stretch>
            <a:fillRect/>
          </a:stretch>
        </p:blipFill>
        <p:spPr>
          <a:xfrm>
            <a:off x="457200" y="1676400"/>
            <a:ext cx="4419600" cy="4572000"/>
          </a:xfrm>
          <a:prstGeom prst="rect">
            <a:avLst/>
          </a:prstGeom>
        </p:spPr>
      </p:pic>
      <p:sp>
        <p:nvSpPr>
          <p:cNvPr id="9" name="TextBox 8">
            <a:extLst>
              <a:ext uri="{FF2B5EF4-FFF2-40B4-BE49-F238E27FC236}">
                <a16:creationId xmlns:a16="http://schemas.microsoft.com/office/drawing/2014/main" id="{82765E65-A3FF-9D48-98EB-048A44FD4BB5}"/>
              </a:ext>
            </a:extLst>
          </p:cNvPr>
          <p:cNvSpPr txBox="1"/>
          <p:nvPr/>
        </p:nvSpPr>
        <p:spPr>
          <a:xfrm>
            <a:off x="584437" y="381000"/>
            <a:ext cx="83820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Georgia"/>
                <a:ea typeface="+mn-ea"/>
                <a:cs typeface="+mn-cs"/>
              </a:rPr>
              <a:t>What if the history we’ve decided to agree upon does not accurately reflect the truth?  </a:t>
            </a:r>
          </a:p>
        </p:txBody>
      </p:sp>
      <p:pic>
        <p:nvPicPr>
          <p:cNvPr id="11" name="Picture 10">
            <a:extLst>
              <a:ext uri="{FF2B5EF4-FFF2-40B4-BE49-F238E27FC236}">
                <a16:creationId xmlns:a16="http://schemas.microsoft.com/office/drawing/2014/main" id="{465E1D81-1E05-2D48-BA0E-82CB65D0DEFB}"/>
              </a:ext>
            </a:extLst>
          </p:cNvPr>
          <p:cNvPicPr>
            <a:picLocks noChangeAspect="1"/>
          </p:cNvPicPr>
          <p:nvPr/>
        </p:nvPicPr>
        <p:blipFill>
          <a:blip r:embed="rId4"/>
          <a:stretch>
            <a:fillRect/>
          </a:stretch>
        </p:blipFill>
        <p:spPr>
          <a:xfrm>
            <a:off x="4953000" y="1681162"/>
            <a:ext cx="4027724" cy="4572000"/>
          </a:xfrm>
          <a:prstGeom prst="rect">
            <a:avLst/>
          </a:prstGeom>
        </p:spPr>
      </p:pic>
    </p:spTree>
    <p:extLst>
      <p:ext uri="{BB962C8B-B14F-4D97-AF65-F5344CB8AC3E}">
        <p14:creationId xmlns:p14="http://schemas.microsoft.com/office/powerpoint/2010/main" val="2896173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65F6E-FA93-7743-8E5D-5F7E3DB706E0}"/>
              </a:ext>
            </a:extLst>
          </p:cNvPr>
          <p:cNvSpPr>
            <a:spLocks noGrp="1"/>
          </p:cNvSpPr>
          <p:nvPr>
            <p:ph type="title"/>
          </p:nvPr>
        </p:nvSpPr>
        <p:spPr/>
        <p:txBody>
          <a:bodyPr/>
          <a:lstStyle/>
          <a:p>
            <a:pPr algn="ctr"/>
            <a:r>
              <a:rPr lang="en-US" dirty="0"/>
              <a:t>Missing in History Textbooks? </a:t>
            </a:r>
          </a:p>
        </p:txBody>
      </p:sp>
      <p:pic>
        <p:nvPicPr>
          <p:cNvPr id="4" name="Picture 3">
            <a:extLst>
              <a:ext uri="{FF2B5EF4-FFF2-40B4-BE49-F238E27FC236}">
                <a16:creationId xmlns:a16="http://schemas.microsoft.com/office/drawing/2014/main" id="{AE38D4AA-6128-A546-B9C3-FB7EFEA8BCE1}"/>
              </a:ext>
            </a:extLst>
          </p:cNvPr>
          <p:cNvPicPr>
            <a:picLocks noChangeAspect="1"/>
          </p:cNvPicPr>
          <p:nvPr/>
        </p:nvPicPr>
        <p:blipFill>
          <a:blip r:embed="rId2"/>
          <a:stretch>
            <a:fillRect/>
          </a:stretch>
        </p:blipFill>
        <p:spPr>
          <a:xfrm>
            <a:off x="828675" y="1676400"/>
            <a:ext cx="7943850" cy="4813300"/>
          </a:xfrm>
          <a:prstGeom prst="rect">
            <a:avLst/>
          </a:prstGeom>
        </p:spPr>
      </p:pic>
    </p:spTree>
    <p:extLst>
      <p:ext uri="{BB962C8B-B14F-4D97-AF65-F5344CB8AC3E}">
        <p14:creationId xmlns:p14="http://schemas.microsoft.com/office/powerpoint/2010/main" val="965522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 y="533400"/>
            <a:ext cx="5324475" cy="914400"/>
          </a:xfrm>
        </p:spPr>
        <p:txBody>
          <a:bodyPr/>
          <a:lstStyle/>
          <a:p>
            <a:pPr algn="ctr"/>
            <a:r>
              <a:rPr lang="en-US" dirty="0">
                <a:effectLst>
                  <a:reflection blurRad="6350" stA="60000" endA="900" endPos="60000" dist="29997" dir="5400000" sy="-100000" algn="bl" rotWithShape="0"/>
                </a:effectLst>
              </a:rPr>
              <a:t>Culture of Public Apology</a:t>
            </a:r>
          </a:p>
        </p:txBody>
      </p:sp>
      <p:sp>
        <p:nvSpPr>
          <p:cNvPr id="3" name="Content Placeholder 2"/>
          <p:cNvSpPr>
            <a:spLocks noGrp="1"/>
          </p:cNvSpPr>
          <p:nvPr>
            <p:ph idx="1"/>
          </p:nvPr>
        </p:nvSpPr>
        <p:spPr>
          <a:xfrm>
            <a:off x="447675" y="2133600"/>
            <a:ext cx="4648200" cy="4191000"/>
          </a:xfrm>
        </p:spPr>
        <p:txBody>
          <a:bodyPr>
            <a:normAutofit/>
          </a:bodyPr>
          <a:lstStyle/>
          <a:p>
            <a:r>
              <a:rPr lang="en-US" sz="2400" dirty="0"/>
              <a:t>Restoration of a moral balance and equality of regard </a:t>
            </a:r>
          </a:p>
          <a:p>
            <a:r>
              <a:rPr lang="en-US" sz="2400" dirty="0"/>
              <a:t>Acknowledgement of a wrong committed, including the harm it has caused and a commitment, explicit or implicit, to non-repetition of the wrong. </a:t>
            </a:r>
          </a:p>
        </p:txBody>
      </p:sp>
      <p:pic>
        <p:nvPicPr>
          <p:cNvPr id="4" name="Picture 3">
            <a:extLst>
              <a:ext uri="{FF2B5EF4-FFF2-40B4-BE49-F238E27FC236}">
                <a16:creationId xmlns:a16="http://schemas.microsoft.com/office/drawing/2014/main" id="{0826863D-D301-1645-B17A-DDFC620F2E66}"/>
              </a:ext>
            </a:extLst>
          </p:cNvPr>
          <p:cNvPicPr>
            <a:picLocks noChangeAspect="1"/>
          </p:cNvPicPr>
          <p:nvPr/>
        </p:nvPicPr>
        <p:blipFill>
          <a:blip r:embed="rId3"/>
          <a:stretch>
            <a:fillRect/>
          </a:stretch>
        </p:blipFill>
        <p:spPr>
          <a:xfrm>
            <a:off x="5095875" y="190500"/>
            <a:ext cx="4000500" cy="1993900"/>
          </a:xfrm>
          <a:prstGeom prst="rect">
            <a:avLst/>
          </a:prstGeom>
        </p:spPr>
      </p:pic>
      <p:pic>
        <p:nvPicPr>
          <p:cNvPr id="6" name="Picture 5">
            <a:extLst>
              <a:ext uri="{FF2B5EF4-FFF2-40B4-BE49-F238E27FC236}">
                <a16:creationId xmlns:a16="http://schemas.microsoft.com/office/drawing/2014/main" id="{A02A8FF9-5E5B-D14D-941A-168652A835F4}"/>
              </a:ext>
            </a:extLst>
          </p:cNvPr>
          <p:cNvPicPr>
            <a:picLocks noChangeAspect="1"/>
          </p:cNvPicPr>
          <p:nvPr/>
        </p:nvPicPr>
        <p:blipFill>
          <a:blip r:embed="rId4"/>
          <a:stretch>
            <a:fillRect/>
          </a:stretch>
        </p:blipFill>
        <p:spPr>
          <a:xfrm>
            <a:off x="5095875" y="2362200"/>
            <a:ext cx="4000500" cy="4305300"/>
          </a:xfrm>
          <a:prstGeom prst="rect">
            <a:avLst/>
          </a:prstGeom>
        </p:spPr>
      </p:pic>
    </p:spTree>
    <p:extLst>
      <p:ext uri="{BB962C8B-B14F-4D97-AF65-F5344CB8AC3E}">
        <p14:creationId xmlns:p14="http://schemas.microsoft.com/office/powerpoint/2010/main" val="360794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a:t>History and Memory</a:t>
            </a:r>
          </a:p>
        </p:txBody>
      </p:sp>
      <p:sp>
        <p:nvSpPr>
          <p:cNvPr id="4" name="Content Placeholder 3"/>
          <p:cNvSpPr>
            <a:spLocks noGrp="1"/>
          </p:cNvSpPr>
          <p:nvPr>
            <p:ph sz="half" idx="1"/>
          </p:nvPr>
        </p:nvSpPr>
        <p:spPr>
          <a:xfrm>
            <a:off x="533400" y="1435100"/>
            <a:ext cx="4267200" cy="4800600"/>
          </a:xfrm>
        </p:spPr>
        <p:txBody>
          <a:bodyPr>
            <a:normAutofit/>
          </a:bodyPr>
          <a:lstStyle/>
          <a:p>
            <a:pPr marL="68580" indent="0" algn="ctr">
              <a:buNone/>
            </a:pPr>
            <a:r>
              <a:rPr lang="en-US" sz="2200" dirty="0"/>
              <a:t>“In celebrating Black History Month, we can take satisfaction from this recent progress in the realization of the ideals envisioned by our Founding Fathers. But, even more than this, we can seize the opportunity to honor the too-often neglected accomplishments of black Americans in every area of endeavor throughout our history.” President Gerald Ford</a:t>
            </a:r>
          </a:p>
        </p:txBody>
      </p:sp>
      <p:pic>
        <p:nvPicPr>
          <p:cNvPr id="8" name="Picture 7">
            <a:extLst>
              <a:ext uri="{FF2B5EF4-FFF2-40B4-BE49-F238E27FC236}">
                <a16:creationId xmlns:a16="http://schemas.microsoft.com/office/drawing/2014/main" id="{073EC5F3-CA36-3C4D-B95F-A44D3EE6F6E6}"/>
              </a:ext>
            </a:extLst>
          </p:cNvPr>
          <p:cNvPicPr>
            <a:picLocks noChangeAspect="1"/>
          </p:cNvPicPr>
          <p:nvPr/>
        </p:nvPicPr>
        <p:blipFill>
          <a:blip r:embed="rId3"/>
          <a:stretch>
            <a:fillRect/>
          </a:stretch>
        </p:blipFill>
        <p:spPr>
          <a:xfrm>
            <a:off x="4951175" y="1524000"/>
            <a:ext cx="3964225" cy="3994150"/>
          </a:xfrm>
          <a:prstGeom prst="rect">
            <a:avLst/>
          </a:prstGeom>
        </p:spPr>
      </p:pic>
    </p:spTree>
    <p:extLst>
      <p:ext uri="{BB962C8B-B14F-4D97-AF65-F5344CB8AC3E}">
        <p14:creationId xmlns:p14="http://schemas.microsoft.com/office/powerpoint/2010/main" val="75751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237" y="1905000"/>
            <a:ext cx="7772400" cy="914400"/>
          </a:xfrm>
          <a:noFill/>
          <a:ln>
            <a:noFill/>
          </a:ln>
        </p:spPr>
        <p:style>
          <a:lnRef idx="2">
            <a:schemeClr val="accent3"/>
          </a:lnRef>
          <a:fillRef idx="1">
            <a:schemeClr val="lt1"/>
          </a:fillRef>
          <a:effectRef idx="0">
            <a:schemeClr val="accent3"/>
          </a:effectRef>
          <a:fontRef idx="minor">
            <a:schemeClr val="dk1"/>
          </a:fontRef>
        </p:style>
        <p:txBody>
          <a:bodyPr/>
          <a:lstStyle/>
          <a:p>
            <a:pPr algn="ctr"/>
            <a:r>
              <a:rPr lang="en-US" sz="4400" dirty="0">
                <a:solidFill>
                  <a:schemeClr val="tx1"/>
                </a:solidFill>
                <a:effectLst>
                  <a:reflection blurRad="6350" stA="60000" endA="900" endPos="60000" dist="29997" dir="5400000" sy="-100000" algn="bl" rotWithShape="0"/>
                </a:effectLst>
              </a:rPr>
              <a:t>A Thought to Keep in Mind…</a:t>
            </a:r>
          </a:p>
        </p:txBody>
      </p:sp>
      <p:sp>
        <p:nvSpPr>
          <p:cNvPr id="3" name="Content Placeholder 2"/>
          <p:cNvSpPr>
            <a:spLocks noGrp="1"/>
          </p:cNvSpPr>
          <p:nvPr>
            <p:ph idx="1"/>
          </p:nvPr>
        </p:nvSpPr>
        <p:spPr>
          <a:xfrm>
            <a:off x="465675" y="1219200"/>
            <a:ext cx="8458200" cy="5105400"/>
          </a:xfrm>
        </p:spPr>
        <p:txBody>
          <a:bodyPr>
            <a:normAutofit/>
          </a:bodyPr>
          <a:lstStyle/>
          <a:p>
            <a:pPr algn="ctr">
              <a:buNone/>
            </a:pPr>
            <a:endParaRPr lang="en-US" dirty="0"/>
          </a:p>
          <a:p>
            <a:pPr algn="ctr">
              <a:buNone/>
            </a:pPr>
            <a:endParaRPr lang="en-US" dirty="0"/>
          </a:p>
          <a:p>
            <a:pPr algn="ctr">
              <a:buNone/>
            </a:pPr>
            <a:endParaRPr lang="en-US" dirty="0"/>
          </a:p>
          <a:p>
            <a:pPr algn="ctr">
              <a:buNone/>
            </a:pPr>
            <a:endParaRPr lang="en-US" dirty="0"/>
          </a:p>
          <a:p>
            <a:pPr algn="ctr">
              <a:buNone/>
            </a:pPr>
            <a:r>
              <a:rPr lang="en-US" sz="3600" dirty="0"/>
              <a:t>THERE ARE MANY SIDES TO EVERY STORY</a:t>
            </a:r>
          </a:p>
          <a:p>
            <a:pPr algn="ctr">
              <a:buNone/>
            </a:pPr>
            <a:endParaRPr lang="en-US" dirty="0"/>
          </a:p>
        </p:txBody>
      </p:sp>
    </p:spTree>
    <p:extLst>
      <p:ext uri="{BB962C8B-B14F-4D97-AF65-F5344CB8AC3E}">
        <p14:creationId xmlns:p14="http://schemas.microsoft.com/office/powerpoint/2010/main" val="213233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2615834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711047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9679"/>
            <a:ext cx="9144000" cy="6278642"/>
          </a:xfrm>
          <a:prstGeom prst="rect">
            <a:avLst/>
          </a:prstGeom>
          <a:noFill/>
        </p:spPr>
        <p:txBody>
          <a:bodyPr wrap="square" rtlCol="0">
            <a:spAutoFit/>
          </a:bodyPr>
          <a:lstStyle/>
          <a:p>
            <a:pPr algn="ctr"/>
            <a:r>
              <a:rPr lang="en-US" sz="4400" b="1" dirty="0">
                <a:latin typeface="Book Antiqua" panose="02040602050305030304" pitchFamily="18" charset="0"/>
                <a:cs typeface="Arial" panose="020B0604020202020204" pitchFamily="34" charset="0"/>
              </a:rPr>
              <a:t>Schedule</a:t>
            </a:r>
            <a:endParaRPr lang="en-US" b="1" dirty="0">
              <a:latin typeface="Book Antiqua" panose="02040602050305030304" pitchFamily="18" charset="0"/>
              <a:cs typeface="Arial" panose="020B0604020202020204" pitchFamily="34" charset="0"/>
            </a:endParaRPr>
          </a:p>
          <a:p>
            <a:pPr algn="ctr">
              <a:spcAft>
                <a:spcPts val="600"/>
              </a:spcAft>
            </a:pPr>
            <a:r>
              <a:rPr lang="en-US" sz="2800" i="1" dirty="0">
                <a:latin typeface="Book Antiqua" panose="02040602050305030304" pitchFamily="18" charset="0"/>
                <a:cs typeface="Arial" panose="020B0604020202020204" pitchFamily="34" charset="0"/>
              </a:rPr>
              <a:t>Opening Remarks</a:t>
            </a:r>
          </a:p>
          <a:p>
            <a:pPr algn="ctr">
              <a:spcAft>
                <a:spcPts val="600"/>
              </a:spcAft>
            </a:pPr>
            <a:r>
              <a:rPr lang="en-US" sz="2800" b="1" dirty="0" err="1">
                <a:latin typeface="Book Antiqua" panose="02040602050305030304" pitchFamily="18" charset="0"/>
                <a:cs typeface="Arial" panose="020B0604020202020204" pitchFamily="34" charset="0"/>
              </a:rPr>
              <a:t>Abdulbasit</a:t>
            </a:r>
            <a:r>
              <a:rPr lang="en-US" sz="2800" b="1" dirty="0">
                <a:latin typeface="Book Antiqua" panose="02040602050305030304" pitchFamily="18" charset="0"/>
                <a:cs typeface="Arial" panose="020B0604020202020204" pitchFamily="34" charset="0"/>
              </a:rPr>
              <a:t> </a:t>
            </a:r>
            <a:r>
              <a:rPr lang="en-US" sz="2800" b="1" dirty="0" err="1">
                <a:latin typeface="Book Antiqua" panose="02040602050305030304" pitchFamily="18" charset="0"/>
                <a:cs typeface="Arial" panose="020B0604020202020204" pitchFamily="34" charset="0"/>
              </a:rPr>
              <a:t>Kassim</a:t>
            </a:r>
            <a:r>
              <a:rPr lang="en-US" sz="2800" b="1" dirty="0">
                <a:latin typeface="Book Antiqua" panose="02040602050305030304" pitchFamily="18" charset="0"/>
                <a:cs typeface="Arial" panose="020B0604020202020204" pitchFamily="34" charset="0"/>
              </a:rPr>
              <a:t>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Between Silence and License</a:t>
            </a:r>
          </a:p>
          <a:p>
            <a:pPr algn="ctr">
              <a:spcAft>
                <a:spcPts val="600"/>
              </a:spcAft>
            </a:pPr>
            <a:r>
              <a:rPr lang="en-US" sz="2800" b="1" dirty="0">
                <a:latin typeface="Book Antiqua" panose="02040602050305030304" pitchFamily="18" charset="0"/>
                <a:cs typeface="Arial" panose="020B0604020202020204" pitchFamily="34" charset="0"/>
              </a:rPr>
              <a:t>Ghulam </a:t>
            </a:r>
            <a:r>
              <a:rPr lang="en-US" sz="2800" b="1" dirty="0" err="1">
                <a:latin typeface="Book Antiqua" panose="02040602050305030304" pitchFamily="18" charset="0"/>
                <a:cs typeface="Arial" panose="020B0604020202020204" pitchFamily="34" charset="0"/>
              </a:rPr>
              <a:t>Kehar</a:t>
            </a:r>
            <a:r>
              <a:rPr lang="en-US" sz="2800" b="1" dirty="0">
                <a:latin typeface="Book Antiqua" panose="02040602050305030304" pitchFamily="18" charset="0"/>
                <a:cs typeface="Arial" panose="020B0604020202020204" pitchFamily="34" charset="0"/>
              </a:rPr>
              <a:t>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Beyond Refugee Resettlement</a:t>
            </a:r>
          </a:p>
          <a:p>
            <a:pPr algn="ctr">
              <a:spcAft>
                <a:spcPts val="600"/>
              </a:spcAft>
            </a:pPr>
            <a:r>
              <a:rPr lang="en-US" sz="2800" b="1" dirty="0">
                <a:latin typeface="Book Antiqua" panose="02040602050305030304" pitchFamily="18" charset="0"/>
                <a:cs typeface="Arial" panose="020B0604020202020204" pitchFamily="34" charset="0"/>
              </a:rPr>
              <a:t>Sam Sun, MD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Cancer in a Box</a:t>
            </a:r>
          </a:p>
          <a:p>
            <a:pPr algn="ctr">
              <a:spcAft>
                <a:spcPts val="600"/>
              </a:spcAft>
            </a:pPr>
            <a:r>
              <a:rPr lang="en-US" sz="2800" b="1" dirty="0" err="1">
                <a:latin typeface="Book Antiqua" panose="02040602050305030304" pitchFamily="18" charset="0"/>
                <a:cs typeface="Arial" panose="020B0604020202020204" pitchFamily="34" charset="0"/>
              </a:rPr>
              <a:t>Rengin</a:t>
            </a:r>
            <a:r>
              <a:rPr lang="en-US" sz="2800" b="1" dirty="0">
                <a:latin typeface="Book Antiqua" panose="02040602050305030304" pitchFamily="18" charset="0"/>
                <a:cs typeface="Arial" panose="020B0604020202020204" pitchFamily="34" charset="0"/>
              </a:rPr>
              <a:t> </a:t>
            </a:r>
            <a:r>
              <a:rPr lang="en-US" sz="2800" b="1" dirty="0" err="1">
                <a:latin typeface="Book Antiqua" panose="02040602050305030304" pitchFamily="18" charset="0"/>
                <a:cs typeface="Arial" panose="020B0604020202020204" pitchFamily="34" charset="0"/>
              </a:rPr>
              <a:t>Akillioglu</a:t>
            </a:r>
            <a:r>
              <a:rPr lang="en-US" sz="2800" b="1" dirty="0">
                <a:latin typeface="Book Antiqua" panose="02040602050305030304" pitchFamily="18" charset="0"/>
                <a:cs typeface="Arial" panose="020B0604020202020204" pitchFamily="34" charset="0"/>
              </a:rPr>
              <a:t>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The Power of Emotions</a:t>
            </a:r>
          </a:p>
          <a:p>
            <a:pPr algn="ctr">
              <a:spcAft>
                <a:spcPts val="600"/>
              </a:spcAft>
            </a:pPr>
            <a:r>
              <a:rPr lang="en-US" sz="2800" b="1" dirty="0">
                <a:latin typeface="Book Antiqua" panose="02040602050305030304" pitchFamily="18" charset="0"/>
                <a:cs typeface="Arial" panose="020B0604020202020204" pitchFamily="34" charset="0"/>
              </a:rPr>
              <a:t>Houston VIP Slam</a:t>
            </a:r>
          </a:p>
          <a:p>
            <a:pPr algn="ctr">
              <a:spcAft>
                <a:spcPts val="600"/>
              </a:spcAft>
            </a:pPr>
            <a:r>
              <a:rPr lang="en-US" sz="2800" b="1" i="1" dirty="0">
                <a:latin typeface="Book Antiqua" panose="02040602050305030304" pitchFamily="18" charset="0"/>
                <a:cs typeface="Arial" panose="020B0604020202020204" pitchFamily="34" charset="0"/>
              </a:rPr>
              <a:t>Lunch</a:t>
            </a:r>
          </a:p>
          <a:p>
            <a:pPr algn="ctr">
              <a:spcAft>
                <a:spcPts val="600"/>
              </a:spcAft>
            </a:pPr>
            <a:r>
              <a:rPr lang="en-US" sz="2800" b="1" dirty="0">
                <a:latin typeface="Book Antiqua" panose="02040602050305030304" pitchFamily="18" charset="0"/>
                <a:cs typeface="Arial" panose="020B0604020202020204" pitchFamily="34" charset="0"/>
              </a:rPr>
              <a:t>Nancy </a:t>
            </a:r>
            <a:r>
              <a:rPr lang="en-US" sz="2800" b="1" dirty="0" err="1">
                <a:latin typeface="Book Antiqua" panose="02040602050305030304" pitchFamily="18" charset="0"/>
                <a:cs typeface="Arial" panose="020B0604020202020204" pitchFamily="34" charset="0"/>
              </a:rPr>
              <a:t>Niedzielski</a:t>
            </a:r>
            <a:r>
              <a:rPr lang="en-US" sz="2800" b="1" dirty="0">
                <a:latin typeface="Book Antiqua" panose="02040602050305030304" pitchFamily="18" charset="0"/>
                <a:cs typeface="Arial" panose="020B0604020202020204" pitchFamily="34" charset="0"/>
              </a:rPr>
              <a:t> – </a:t>
            </a:r>
            <a:r>
              <a:rPr lang="en-US" sz="2800" dirty="0">
                <a:solidFill>
                  <a:srgbClr val="FF0000"/>
                </a:solidFill>
                <a:latin typeface="Book Antiqua" panose="02040602050305030304" pitchFamily="18" charset="0"/>
                <a:cs typeface="Arial" panose="020B0604020202020204" pitchFamily="34" charset="0"/>
              </a:rPr>
              <a:t>What We Don’t Know We Know</a:t>
            </a:r>
            <a:endParaRPr lang="en-US" sz="2800" dirty="0">
              <a:latin typeface="Book Antiqua" panose="02040602050305030304" pitchFamily="18" charset="0"/>
              <a:cs typeface="Arial" panose="020B0604020202020204" pitchFamily="34" charset="0"/>
            </a:endParaRPr>
          </a:p>
          <a:p>
            <a:pPr algn="ctr">
              <a:spcAft>
                <a:spcPts val="600"/>
              </a:spcAft>
            </a:pPr>
            <a:r>
              <a:rPr lang="en-US" sz="2800" b="1" dirty="0">
                <a:latin typeface="Book Antiqua" panose="02040602050305030304" pitchFamily="18" charset="0"/>
                <a:cs typeface="Arial" panose="020B0604020202020204" pitchFamily="34" charset="0"/>
              </a:rPr>
              <a:t>Lisa </a:t>
            </a:r>
            <a:r>
              <a:rPr lang="en-US" sz="2800" b="1" dirty="0" err="1">
                <a:latin typeface="Book Antiqua" panose="02040602050305030304" pitchFamily="18" charset="0"/>
                <a:cs typeface="Arial" panose="020B0604020202020204" pitchFamily="34" charset="0"/>
              </a:rPr>
              <a:t>Helfman</a:t>
            </a:r>
            <a:r>
              <a:rPr lang="en-US" sz="2800" b="1" dirty="0">
                <a:latin typeface="Book Antiqua" panose="02040602050305030304" pitchFamily="18" charset="0"/>
                <a:cs typeface="Arial" panose="020B0604020202020204" pitchFamily="34" charset="0"/>
              </a:rPr>
              <a:t>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Nourish to Flourish</a:t>
            </a:r>
          </a:p>
          <a:p>
            <a:pPr algn="ctr">
              <a:spcAft>
                <a:spcPts val="600"/>
              </a:spcAft>
            </a:pPr>
            <a:r>
              <a:rPr lang="en-US" sz="2800" b="1" dirty="0" err="1">
                <a:latin typeface="Book Antiqua" panose="02040602050305030304" pitchFamily="18" charset="0"/>
                <a:cs typeface="Arial" panose="020B0604020202020204" pitchFamily="34" charset="0"/>
              </a:rPr>
              <a:t>Weijie</a:t>
            </a:r>
            <a:r>
              <a:rPr lang="en-US" sz="2800" b="1" dirty="0">
                <a:latin typeface="Book Antiqua" panose="02040602050305030304" pitchFamily="18" charset="0"/>
                <a:cs typeface="Arial" panose="020B0604020202020204" pitchFamily="34" charset="0"/>
              </a:rPr>
              <a:t> Violet Lin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Memory is Creative</a:t>
            </a:r>
          </a:p>
          <a:p>
            <a:pPr algn="ctr">
              <a:spcAft>
                <a:spcPts val="600"/>
              </a:spcAft>
            </a:pPr>
            <a:r>
              <a:rPr lang="en-US" sz="2800" i="1" dirty="0">
                <a:latin typeface="Book Antiqua" panose="02040602050305030304" pitchFamily="18" charset="0"/>
                <a:cs typeface="Arial" panose="020B0604020202020204" pitchFamily="34" charset="0"/>
              </a:rPr>
              <a:t>Closing Remarks</a:t>
            </a:r>
          </a:p>
        </p:txBody>
      </p:sp>
    </p:spTree>
    <p:extLst>
      <p:ext uri="{BB962C8B-B14F-4D97-AF65-F5344CB8AC3E}">
        <p14:creationId xmlns:p14="http://schemas.microsoft.com/office/powerpoint/2010/main" val="2033655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2615834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1483510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4" t="7715" r="4459"/>
          <a:stretch/>
        </p:blipFill>
        <p:spPr>
          <a:xfrm>
            <a:off x="12243" y="5"/>
            <a:ext cx="9131759" cy="6863737"/>
          </a:xfrm>
          <a:prstGeom prst="rect">
            <a:avLst/>
          </a:prstGeom>
        </p:spPr>
      </p:pic>
      <p:sp>
        <p:nvSpPr>
          <p:cNvPr id="3" name="TextBox 2"/>
          <p:cNvSpPr txBox="1"/>
          <p:nvPr/>
        </p:nvSpPr>
        <p:spPr>
          <a:xfrm>
            <a:off x="1828801" y="6195343"/>
            <a:ext cx="8473171" cy="523220"/>
          </a:xfrm>
          <a:prstGeom prst="rect">
            <a:avLst/>
          </a:prstGeom>
          <a:noFill/>
        </p:spPr>
        <p:txBody>
          <a:bodyPr wrap="square" rtlCol="0">
            <a:spAutoFit/>
          </a:bodyPr>
          <a:lstStyle/>
          <a:p>
            <a:r>
              <a:rPr lang="en-US" sz="2800" i="1" dirty="0"/>
              <a:t>“You can’t cure [cancer] if it doesn’t fit in a box”</a:t>
            </a:r>
          </a:p>
        </p:txBody>
      </p:sp>
    </p:spTree>
    <p:extLst>
      <p:ext uri="{BB962C8B-B14F-4D97-AF65-F5344CB8AC3E}">
        <p14:creationId xmlns:p14="http://schemas.microsoft.com/office/powerpoint/2010/main" val="2892984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4047" b="6429"/>
          <a:stretch/>
        </p:blipFill>
        <p:spPr>
          <a:xfrm>
            <a:off x="0" y="4"/>
            <a:ext cx="9144000" cy="6857999"/>
          </a:xfrm>
          <a:prstGeom prst="rect">
            <a:avLst/>
          </a:prstGeom>
        </p:spPr>
      </p:pic>
    </p:spTree>
    <p:extLst>
      <p:ext uri="{BB962C8B-B14F-4D97-AF65-F5344CB8AC3E}">
        <p14:creationId xmlns:p14="http://schemas.microsoft.com/office/powerpoint/2010/main" val="2063819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4047" b="6429"/>
          <a:stretch/>
        </p:blipFill>
        <p:spPr>
          <a:xfrm>
            <a:off x="0" y="4"/>
            <a:ext cx="9144000" cy="6857999"/>
          </a:xfrm>
          <a:prstGeom prst="rect">
            <a:avLst/>
          </a:prstGeom>
        </p:spPr>
      </p:pic>
      <p:sp>
        <p:nvSpPr>
          <p:cNvPr id="3" name="Oval 2"/>
          <p:cNvSpPr/>
          <p:nvPr/>
        </p:nvSpPr>
        <p:spPr>
          <a:xfrm>
            <a:off x="4690384" y="3298371"/>
            <a:ext cx="404132" cy="538844"/>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2914653" y="3171742"/>
            <a:ext cx="1763488" cy="1200329"/>
          </a:xfrm>
          <a:prstGeom prst="rect">
            <a:avLst/>
          </a:prstGeom>
          <a:noFill/>
        </p:spPr>
        <p:txBody>
          <a:bodyPr wrap="square" rtlCol="0">
            <a:spAutoFit/>
          </a:bodyPr>
          <a:lstStyle/>
          <a:p>
            <a:r>
              <a:rPr lang="en-US" sz="2400" dirty="0">
                <a:solidFill>
                  <a:schemeClr val="bg1"/>
                </a:solidFill>
              </a:rPr>
              <a:t>sequencing of 1</a:t>
            </a:r>
            <a:r>
              <a:rPr lang="en-US" sz="2400" baseline="30000" dirty="0">
                <a:solidFill>
                  <a:schemeClr val="bg1"/>
                </a:solidFill>
              </a:rPr>
              <a:t>st</a:t>
            </a:r>
            <a:r>
              <a:rPr lang="en-US" sz="2400" dirty="0">
                <a:solidFill>
                  <a:schemeClr val="bg1"/>
                </a:solidFill>
              </a:rPr>
              <a:t> cancer genome</a:t>
            </a:r>
          </a:p>
        </p:txBody>
      </p:sp>
      <p:sp>
        <p:nvSpPr>
          <p:cNvPr id="6" name="Oval 5"/>
          <p:cNvSpPr/>
          <p:nvPr/>
        </p:nvSpPr>
        <p:spPr>
          <a:xfrm>
            <a:off x="7009038" y="5127401"/>
            <a:ext cx="404132" cy="538844"/>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6273814" y="4191161"/>
            <a:ext cx="2078252" cy="1200329"/>
          </a:xfrm>
          <a:prstGeom prst="rect">
            <a:avLst/>
          </a:prstGeom>
          <a:noFill/>
        </p:spPr>
        <p:txBody>
          <a:bodyPr wrap="square" rtlCol="0">
            <a:spAutoFit/>
          </a:bodyPr>
          <a:lstStyle/>
          <a:p>
            <a:r>
              <a:rPr lang="en-US" sz="2400" dirty="0">
                <a:solidFill>
                  <a:schemeClr val="bg1"/>
                </a:solidFill>
              </a:rPr>
              <a:t>sequencing of 3000+ cancer genomes</a:t>
            </a:r>
          </a:p>
        </p:txBody>
      </p:sp>
    </p:spTree>
    <p:extLst>
      <p:ext uri="{BB962C8B-B14F-4D97-AF65-F5344CB8AC3E}">
        <p14:creationId xmlns:p14="http://schemas.microsoft.com/office/powerpoint/2010/main" val="1321274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3999" cy="6858001"/>
          </a:xfrm>
          <a:prstGeom prst="rect">
            <a:avLst/>
          </a:prstGeom>
        </p:spPr>
      </p:pic>
    </p:spTree>
    <p:extLst>
      <p:ext uri="{BB962C8B-B14F-4D97-AF65-F5344CB8AC3E}">
        <p14:creationId xmlns:p14="http://schemas.microsoft.com/office/powerpoint/2010/main" val="4196932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9144000" cy="6858001"/>
          </a:xfrm>
          <a:prstGeom prst="rect">
            <a:avLst/>
          </a:prstGeom>
        </p:spPr>
      </p:pic>
      <p:sp>
        <p:nvSpPr>
          <p:cNvPr id="3" name="Rectangle 2"/>
          <p:cNvSpPr/>
          <p:nvPr/>
        </p:nvSpPr>
        <p:spPr>
          <a:xfrm>
            <a:off x="1" y="22700"/>
            <a:ext cx="9144000" cy="685800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209800" y="2644170"/>
            <a:ext cx="4724400" cy="1569660"/>
          </a:xfrm>
          <a:prstGeom prst="rect">
            <a:avLst/>
          </a:prstGeom>
          <a:noFill/>
        </p:spPr>
        <p:txBody>
          <a:bodyPr wrap="square" rtlCol="0">
            <a:spAutoFit/>
          </a:bodyPr>
          <a:lstStyle/>
          <a:p>
            <a:pPr algn="ctr"/>
            <a:r>
              <a:rPr lang="en-US" sz="4800" dirty="0">
                <a:solidFill>
                  <a:schemeClr val="bg1"/>
                </a:solidFill>
              </a:rPr>
              <a:t>What do we do with all this data?</a:t>
            </a:r>
          </a:p>
        </p:txBody>
      </p:sp>
    </p:spTree>
    <p:extLst>
      <p:ext uri="{BB962C8B-B14F-4D97-AF65-F5344CB8AC3E}">
        <p14:creationId xmlns:p14="http://schemas.microsoft.com/office/powerpoint/2010/main" val="919593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1" y="5"/>
            <a:ext cx="4136968" cy="2416629"/>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8120" r="7340"/>
          <a:stretch/>
        </p:blipFill>
        <p:spPr>
          <a:xfrm>
            <a:off x="4310740" y="1"/>
            <a:ext cx="4825095" cy="6858000"/>
          </a:xfrm>
          <a:prstGeom prst="rect">
            <a:avLst/>
          </a:prstGeom>
          <a:ln w="38100">
            <a:solidFill>
              <a:schemeClr val="tx1"/>
            </a:solidFill>
          </a:ln>
        </p:spPr>
      </p:pic>
    </p:spTree>
    <p:extLst>
      <p:ext uri="{BB962C8B-B14F-4D97-AF65-F5344CB8AC3E}">
        <p14:creationId xmlns:p14="http://schemas.microsoft.com/office/powerpoint/2010/main" val="1205762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834" r="2591" b="8937"/>
          <a:stretch/>
        </p:blipFill>
        <p:spPr>
          <a:xfrm>
            <a:off x="0" y="2"/>
            <a:ext cx="9144000" cy="6857999"/>
          </a:xfrm>
          <a:prstGeom prst="rect">
            <a:avLst/>
          </a:prstGeom>
          <a:ln w="38100">
            <a:solidFill>
              <a:schemeClr val="tx1"/>
            </a:solidFill>
          </a:ln>
        </p:spPr>
      </p:pic>
      <p:sp>
        <p:nvSpPr>
          <p:cNvPr id="6" name="TextBox 5"/>
          <p:cNvSpPr txBox="1"/>
          <p:nvPr/>
        </p:nvSpPr>
        <p:spPr>
          <a:xfrm rot="18648820">
            <a:off x="449186" y="1065419"/>
            <a:ext cx="2701811" cy="523220"/>
          </a:xfrm>
          <a:prstGeom prst="rect">
            <a:avLst/>
          </a:prstGeom>
          <a:noFill/>
        </p:spPr>
        <p:txBody>
          <a:bodyPr wrap="square" rtlCol="0">
            <a:spAutoFit/>
          </a:bodyPr>
          <a:lstStyle/>
          <a:p>
            <a:r>
              <a:rPr lang="en-US" sz="2800" dirty="0">
                <a:solidFill>
                  <a:schemeClr val="bg1"/>
                </a:solidFill>
              </a:rPr>
              <a:t>Leukemia (initial)</a:t>
            </a:r>
          </a:p>
        </p:txBody>
      </p:sp>
      <p:sp>
        <p:nvSpPr>
          <p:cNvPr id="7" name="TextBox 6"/>
          <p:cNvSpPr txBox="1"/>
          <p:nvPr/>
        </p:nvSpPr>
        <p:spPr>
          <a:xfrm rot="18719323">
            <a:off x="6215479" y="1215069"/>
            <a:ext cx="3238931" cy="523220"/>
          </a:xfrm>
          <a:prstGeom prst="rect">
            <a:avLst/>
          </a:prstGeom>
          <a:noFill/>
        </p:spPr>
        <p:txBody>
          <a:bodyPr wrap="square" rtlCol="0">
            <a:spAutoFit/>
          </a:bodyPr>
          <a:lstStyle/>
          <a:p>
            <a:r>
              <a:rPr lang="en-US" sz="2800" dirty="0">
                <a:solidFill>
                  <a:schemeClr val="bg1"/>
                </a:solidFill>
              </a:rPr>
              <a:t>Leukemia (relapse)</a:t>
            </a:r>
          </a:p>
        </p:txBody>
      </p:sp>
      <p:sp>
        <p:nvSpPr>
          <p:cNvPr id="8" name="TextBox 7"/>
          <p:cNvSpPr txBox="1"/>
          <p:nvPr/>
        </p:nvSpPr>
        <p:spPr>
          <a:xfrm>
            <a:off x="4580574" y="5647129"/>
            <a:ext cx="3679508" cy="646331"/>
          </a:xfrm>
          <a:prstGeom prst="rect">
            <a:avLst/>
          </a:prstGeom>
          <a:noFill/>
        </p:spPr>
        <p:txBody>
          <a:bodyPr wrap="square" rtlCol="0">
            <a:spAutoFit/>
          </a:bodyPr>
          <a:lstStyle/>
          <a:p>
            <a:r>
              <a:rPr lang="en-US" sz="3600" i="1" dirty="0">
                <a:solidFill>
                  <a:schemeClr val="bg1"/>
                </a:solidFill>
              </a:rPr>
              <a:t>chemotherapy</a:t>
            </a:r>
          </a:p>
        </p:txBody>
      </p:sp>
      <p:cxnSp>
        <p:nvCxnSpPr>
          <p:cNvPr id="9" name="Straight Connector 8"/>
          <p:cNvCxnSpPr/>
          <p:nvPr/>
        </p:nvCxnSpPr>
        <p:spPr>
          <a:xfrm flipV="1">
            <a:off x="3607308" y="5398008"/>
            <a:ext cx="4521708" cy="1524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625596" y="5230368"/>
            <a:ext cx="0" cy="33528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29016" y="5236464"/>
            <a:ext cx="0" cy="33528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490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05179" y="2432304"/>
            <a:ext cx="493777" cy="2185416"/>
            <a:chOff x="2285999" y="1444752"/>
            <a:chExt cx="658369" cy="2185416"/>
          </a:xfrm>
          <a:solidFill>
            <a:srgbClr val="F899C1"/>
          </a:solidFill>
        </p:grpSpPr>
        <p:sp>
          <p:nvSpPr>
            <p:cNvPr id="4" name="Trapezoid 3"/>
            <p:cNvSpPr/>
            <p:nvPr/>
          </p:nvSpPr>
          <p:spPr>
            <a:xfrm rot="10800000">
              <a:off x="2391154" y="2880360"/>
              <a:ext cx="443486" cy="7498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Same Side Corner Rectangle 4"/>
            <p:cNvSpPr/>
            <p:nvPr/>
          </p:nvSpPr>
          <p:spPr>
            <a:xfrm>
              <a:off x="2285999" y="2029968"/>
              <a:ext cx="658369" cy="868680"/>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340863" y="1444752"/>
              <a:ext cx="548641" cy="512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32687" y="2432304"/>
            <a:ext cx="493777" cy="2185416"/>
            <a:chOff x="2285999" y="1444752"/>
            <a:chExt cx="658369" cy="2185416"/>
          </a:xfrm>
          <a:solidFill>
            <a:srgbClr val="F899C1"/>
          </a:solidFill>
        </p:grpSpPr>
        <p:sp>
          <p:nvSpPr>
            <p:cNvPr id="12" name="Trapezoid 11"/>
            <p:cNvSpPr/>
            <p:nvPr/>
          </p:nvSpPr>
          <p:spPr>
            <a:xfrm rot="10800000">
              <a:off x="2391154" y="2880360"/>
              <a:ext cx="443486" cy="7498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nip Same Side Corner Rectangle 12"/>
            <p:cNvSpPr/>
            <p:nvPr/>
          </p:nvSpPr>
          <p:spPr>
            <a:xfrm>
              <a:off x="2285999" y="2029968"/>
              <a:ext cx="658369" cy="868680"/>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340863" y="1444752"/>
              <a:ext cx="548641" cy="512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384869" y="475488"/>
            <a:ext cx="493777" cy="2185416"/>
            <a:chOff x="2285999" y="1444752"/>
            <a:chExt cx="658369" cy="2185416"/>
          </a:xfrm>
        </p:grpSpPr>
        <p:sp>
          <p:nvSpPr>
            <p:cNvPr id="16" name="Trapezoid 15"/>
            <p:cNvSpPr/>
            <p:nvPr/>
          </p:nvSpPr>
          <p:spPr>
            <a:xfrm rot="10800000">
              <a:off x="2391154" y="2880360"/>
              <a:ext cx="443486" cy="749808"/>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nip Same Side Corner Rectangle 16"/>
            <p:cNvSpPr/>
            <p:nvPr/>
          </p:nvSpPr>
          <p:spPr>
            <a:xfrm>
              <a:off x="2285999" y="2029968"/>
              <a:ext cx="658369" cy="868680"/>
            </a:xfrm>
            <a:prstGeom prst="snip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340863" y="1444752"/>
              <a:ext cx="548641" cy="512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182114" y="4407408"/>
            <a:ext cx="493777" cy="2167128"/>
            <a:chOff x="2285999" y="1463040"/>
            <a:chExt cx="658369" cy="2167128"/>
          </a:xfrm>
          <a:solidFill>
            <a:srgbClr val="92D050"/>
          </a:solidFill>
        </p:grpSpPr>
        <p:sp>
          <p:nvSpPr>
            <p:cNvPr id="24" name="Trapezoid 23"/>
            <p:cNvSpPr/>
            <p:nvPr/>
          </p:nvSpPr>
          <p:spPr>
            <a:xfrm rot="10800000">
              <a:off x="2391154" y="2880360"/>
              <a:ext cx="443486" cy="7498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nip Same Side Corner Rectangle 24"/>
            <p:cNvSpPr/>
            <p:nvPr/>
          </p:nvSpPr>
          <p:spPr>
            <a:xfrm>
              <a:off x="2285999" y="2029968"/>
              <a:ext cx="658369" cy="868680"/>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340863" y="1463040"/>
              <a:ext cx="548641" cy="512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773619" y="4407408"/>
            <a:ext cx="493777" cy="2167128"/>
            <a:chOff x="2285999" y="1463040"/>
            <a:chExt cx="658369" cy="2167128"/>
          </a:xfrm>
          <a:solidFill>
            <a:srgbClr val="92D050"/>
          </a:solidFill>
        </p:grpSpPr>
        <p:sp>
          <p:nvSpPr>
            <p:cNvPr id="28" name="Trapezoid 27"/>
            <p:cNvSpPr/>
            <p:nvPr/>
          </p:nvSpPr>
          <p:spPr>
            <a:xfrm rot="10800000">
              <a:off x="2391154" y="2880360"/>
              <a:ext cx="443486" cy="7498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nip Same Side Corner Rectangle 28"/>
            <p:cNvSpPr/>
            <p:nvPr/>
          </p:nvSpPr>
          <p:spPr>
            <a:xfrm>
              <a:off x="2285999" y="2029968"/>
              <a:ext cx="658369" cy="868680"/>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340863" y="1463040"/>
              <a:ext cx="548641" cy="512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p:cNvSpPr txBox="1"/>
          <p:nvPr/>
        </p:nvSpPr>
        <p:spPr>
          <a:xfrm>
            <a:off x="1177002" y="294720"/>
            <a:ext cx="1165004" cy="954107"/>
          </a:xfrm>
          <a:prstGeom prst="rect">
            <a:avLst/>
          </a:prstGeom>
          <a:noFill/>
        </p:spPr>
        <p:txBody>
          <a:bodyPr wrap="square" rtlCol="0">
            <a:spAutoFit/>
          </a:bodyPr>
          <a:lstStyle/>
          <a:p>
            <a:pPr algn="ctr"/>
            <a:r>
              <a:rPr lang="en-US" sz="2800" dirty="0">
                <a:solidFill>
                  <a:schemeClr val="bg1"/>
                </a:solidFill>
              </a:rPr>
              <a:t>lung </a:t>
            </a:r>
          </a:p>
          <a:p>
            <a:pPr algn="ctr"/>
            <a:r>
              <a:rPr lang="en-US" sz="2800" dirty="0">
                <a:solidFill>
                  <a:schemeClr val="bg1"/>
                </a:solidFill>
              </a:rPr>
              <a:t>cancer</a:t>
            </a:r>
          </a:p>
        </p:txBody>
      </p:sp>
      <p:sp>
        <p:nvSpPr>
          <p:cNvPr id="32" name="TextBox 31"/>
          <p:cNvSpPr txBox="1"/>
          <p:nvPr/>
        </p:nvSpPr>
        <p:spPr>
          <a:xfrm>
            <a:off x="276890" y="4730793"/>
            <a:ext cx="1258446" cy="954107"/>
          </a:xfrm>
          <a:prstGeom prst="rect">
            <a:avLst/>
          </a:prstGeom>
          <a:noFill/>
        </p:spPr>
        <p:txBody>
          <a:bodyPr wrap="square" rtlCol="0">
            <a:spAutoFit/>
          </a:bodyPr>
          <a:lstStyle/>
          <a:p>
            <a:pPr algn="ctr"/>
            <a:r>
              <a:rPr lang="en-US" sz="2800" dirty="0">
                <a:solidFill>
                  <a:schemeClr val="bg1"/>
                </a:solidFill>
              </a:rPr>
              <a:t>breast</a:t>
            </a:r>
          </a:p>
          <a:p>
            <a:pPr algn="ctr"/>
            <a:r>
              <a:rPr lang="en-US" sz="2800" dirty="0">
                <a:solidFill>
                  <a:schemeClr val="bg1"/>
                </a:solidFill>
              </a:rPr>
              <a:t>cancer</a:t>
            </a:r>
          </a:p>
        </p:txBody>
      </p:sp>
      <p:sp>
        <p:nvSpPr>
          <p:cNvPr id="33" name="TextBox 32"/>
          <p:cNvSpPr txBox="1"/>
          <p:nvPr/>
        </p:nvSpPr>
        <p:spPr>
          <a:xfrm>
            <a:off x="4173948" y="5493085"/>
            <a:ext cx="1258446" cy="954107"/>
          </a:xfrm>
          <a:prstGeom prst="rect">
            <a:avLst/>
          </a:prstGeom>
          <a:noFill/>
        </p:spPr>
        <p:txBody>
          <a:bodyPr wrap="square" rtlCol="0">
            <a:spAutoFit/>
          </a:bodyPr>
          <a:lstStyle/>
          <a:p>
            <a:pPr algn="ctr"/>
            <a:r>
              <a:rPr lang="en-US" sz="2800" dirty="0">
                <a:solidFill>
                  <a:schemeClr val="bg1"/>
                </a:solidFill>
              </a:rPr>
              <a:t>colon</a:t>
            </a:r>
          </a:p>
          <a:p>
            <a:pPr algn="ctr"/>
            <a:r>
              <a:rPr lang="en-US" sz="2800" dirty="0">
                <a:solidFill>
                  <a:schemeClr val="bg1"/>
                </a:solidFill>
              </a:rPr>
              <a:t>cancer</a:t>
            </a:r>
          </a:p>
        </p:txBody>
      </p:sp>
      <p:grpSp>
        <p:nvGrpSpPr>
          <p:cNvPr id="51" name="Group 50"/>
          <p:cNvGrpSpPr/>
          <p:nvPr/>
        </p:nvGrpSpPr>
        <p:grpSpPr>
          <a:xfrm>
            <a:off x="2976374" y="475488"/>
            <a:ext cx="493777" cy="2185416"/>
            <a:chOff x="4096513" y="475488"/>
            <a:chExt cx="658369" cy="2185416"/>
          </a:xfrm>
        </p:grpSpPr>
        <p:sp>
          <p:nvSpPr>
            <p:cNvPr id="20" name="Trapezoid 19"/>
            <p:cNvSpPr/>
            <p:nvPr/>
          </p:nvSpPr>
          <p:spPr>
            <a:xfrm rot="10800000">
              <a:off x="4201668" y="1911096"/>
              <a:ext cx="443486" cy="749808"/>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nip Same Side Corner Rectangle 20"/>
            <p:cNvSpPr/>
            <p:nvPr/>
          </p:nvSpPr>
          <p:spPr>
            <a:xfrm>
              <a:off x="4096513" y="1060704"/>
              <a:ext cx="658369" cy="868680"/>
            </a:xfrm>
            <a:prstGeom prst="snip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51377" y="475488"/>
              <a:ext cx="548641" cy="512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5-Point Star 40"/>
            <p:cNvSpPr/>
            <p:nvPr/>
          </p:nvSpPr>
          <p:spPr>
            <a:xfrm>
              <a:off x="4243962" y="1328928"/>
              <a:ext cx="363469" cy="325844"/>
            </a:xfrm>
            <a:prstGeom prst="star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5-Point Star 41"/>
          <p:cNvSpPr/>
          <p:nvPr/>
        </p:nvSpPr>
        <p:spPr>
          <a:xfrm>
            <a:off x="1042413" y="3309836"/>
            <a:ext cx="272602" cy="325844"/>
          </a:xfrm>
          <a:prstGeom prst="star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5-Point Star 42"/>
          <p:cNvSpPr/>
          <p:nvPr/>
        </p:nvSpPr>
        <p:spPr>
          <a:xfrm>
            <a:off x="3295704" y="5247423"/>
            <a:ext cx="272602" cy="325844"/>
          </a:xfrm>
          <a:prstGeom prst="star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5-Point Star 43"/>
          <p:cNvSpPr/>
          <p:nvPr/>
        </p:nvSpPr>
        <p:spPr>
          <a:xfrm>
            <a:off x="3876348" y="5253519"/>
            <a:ext cx="272602" cy="325844"/>
          </a:xfrm>
          <a:prstGeom prst="star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a:off x="3820625" y="3309836"/>
            <a:ext cx="1611768" cy="0"/>
          </a:xfrm>
          <a:prstGeom prst="straightConnector1">
            <a:avLst/>
          </a:prstGeom>
          <a:ln w="76200">
            <a:solidFill>
              <a:schemeClr val="bg1"/>
            </a:solidFill>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690867" y="1792224"/>
            <a:ext cx="2940245" cy="4187952"/>
            <a:chOff x="6144768" y="1792224"/>
            <a:chExt cx="2586677" cy="4187952"/>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4851" t="6425" r="14758" b="8100"/>
            <a:stretch/>
          </p:blipFill>
          <p:spPr>
            <a:xfrm>
              <a:off x="6144768" y="1792224"/>
              <a:ext cx="2586677" cy="4187952"/>
            </a:xfrm>
            <a:prstGeom prst="rect">
              <a:avLst/>
            </a:prstGeom>
          </p:spPr>
        </p:pic>
        <p:grpSp>
          <p:nvGrpSpPr>
            <p:cNvPr id="52" name="Group 51"/>
            <p:cNvGrpSpPr/>
            <p:nvPr/>
          </p:nvGrpSpPr>
          <p:grpSpPr>
            <a:xfrm>
              <a:off x="6602416" y="2940283"/>
              <a:ext cx="332612" cy="1418552"/>
              <a:chOff x="4096513" y="475488"/>
              <a:chExt cx="658369" cy="2185416"/>
            </a:xfrm>
          </p:grpSpPr>
          <p:sp>
            <p:nvSpPr>
              <p:cNvPr id="53" name="Trapezoid 52"/>
              <p:cNvSpPr/>
              <p:nvPr/>
            </p:nvSpPr>
            <p:spPr>
              <a:xfrm rot="10800000">
                <a:off x="4201668" y="1911096"/>
                <a:ext cx="443486" cy="749808"/>
              </a:xfrm>
              <a:prstGeom prst="trapezoi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nip Same Side Corner Rectangle 53"/>
              <p:cNvSpPr/>
              <p:nvPr/>
            </p:nvSpPr>
            <p:spPr>
              <a:xfrm>
                <a:off x="4096513" y="1060704"/>
                <a:ext cx="658369" cy="868680"/>
              </a:xfrm>
              <a:prstGeom prst="snip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151377" y="475488"/>
                <a:ext cx="548641" cy="5120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5-Point Star 55"/>
              <p:cNvSpPr/>
              <p:nvPr/>
            </p:nvSpPr>
            <p:spPr>
              <a:xfrm>
                <a:off x="4243962" y="1328928"/>
                <a:ext cx="363469" cy="325844"/>
              </a:xfrm>
              <a:prstGeom prst="star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7086498" y="3036132"/>
              <a:ext cx="332612" cy="1418552"/>
              <a:chOff x="4096513" y="475488"/>
              <a:chExt cx="658369" cy="2185416"/>
            </a:xfrm>
            <a:solidFill>
              <a:srgbClr val="92D050"/>
            </a:solidFill>
          </p:grpSpPr>
          <p:sp>
            <p:nvSpPr>
              <p:cNvPr id="58" name="Trapezoid 57"/>
              <p:cNvSpPr/>
              <p:nvPr/>
            </p:nvSpPr>
            <p:spPr>
              <a:xfrm rot="10800000">
                <a:off x="4201668" y="1911096"/>
                <a:ext cx="443486" cy="7498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nip Same Side Corner Rectangle 58"/>
              <p:cNvSpPr/>
              <p:nvPr/>
            </p:nvSpPr>
            <p:spPr>
              <a:xfrm>
                <a:off x="4096513" y="1060704"/>
                <a:ext cx="658369" cy="868680"/>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51377" y="475488"/>
                <a:ext cx="548641" cy="512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4243962" y="1328928"/>
                <a:ext cx="363469" cy="325844"/>
              </a:xfrm>
              <a:prstGeom prst="star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7996326" y="2950788"/>
              <a:ext cx="332612" cy="1418552"/>
              <a:chOff x="4096513" y="475488"/>
              <a:chExt cx="658369" cy="2185416"/>
            </a:xfrm>
            <a:solidFill>
              <a:srgbClr val="92D050"/>
            </a:solidFill>
          </p:grpSpPr>
          <p:sp>
            <p:nvSpPr>
              <p:cNvPr id="63" name="Trapezoid 62"/>
              <p:cNvSpPr/>
              <p:nvPr/>
            </p:nvSpPr>
            <p:spPr>
              <a:xfrm rot="10800000">
                <a:off x="4201668" y="1911096"/>
                <a:ext cx="443486" cy="7498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nip Same Side Corner Rectangle 63"/>
              <p:cNvSpPr/>
              <p:nvPr/>
            </p:nvSpPr>
            <p:spPr>
              <a:xfrm>
                <a:off x="4096513" y="1060704"/>
                <a:ext cx="658369" cy="868680"/>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151377" y="475488"/>
                <a:ext cx="548641" cy="512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5-Point Star 65"/>
              <p:cNvSpPr/>
              <p:nvPr/>
            </p:nvSpPr>
            <p:spPr>
              <a:xfrm>
                <a:off x="4243962" y="1328928"/>
                <a:ext cx="363469" cy="325844"/>
              </a:xfrm>
              <a:prstGeom prst="star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7557414" y="3042228"/>
              <a:ext cx="332612" cy="1418552"/>
              <a:chOff x="4096513" y="475488"/>
              <a:chExt cx="658369" cy="2185416"/>
            </a:xfrm>
            <a:solidFill>
              <a:srgbClr val="F899C1"/>
            </a:solidFill>
          </p:grpSpPr>
          <p:sp>
            <p:nvSpPr>
              <p:cNvPr id="68" name="Trapezoid 67"/>
              <p:cNvSpPr/>
              <p:nvPr/>
            </p:nvSpPr>
            <p:spPr>
              <a:xfrm rot="10800000">
                <a:off x="4201668" y="1911096"/>
                <a:ext cx="443486" cy="749808"/>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nip Same Side Corner Rectangle 68"/>
              <p:cNvSpPr/>
              <p:nvPr/>
            </p:nvSpPr>
            <p:spPr>
              <a:xfrm>
                <a:off x="4096513" y="1060704"/>
                <a:ext cx="658369" cy="868680"/>
              </a:xfrm>
              <a:prstGeom prst="snip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4151377" y="475488"/>
                <a:ext cx="548641" cy="512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5-Point Star 70"/>
              <p:cNvSpPr/>
              <p:nvPr/>
            </p:nvSpPr>
            <p:spPr>
              <a:xfrm>
                <a:off x="4243962" y="1328928"/>
                <a:ext cx="363469" cy="325844"/>
              </a:xfrm>
              <a:prstGeom prst="star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2" name="TextBox 71"/>
          <p:cNvSpPr txBox="1"/>
          <p:nvPr/>
        </p:nvSpPr>
        <p:spPr>
          <a:xfrm>
            <a:off x="6030084" y="6035046"/>
            <a:ext cx="2218624" cy="646331"/>
          </a:xfrm>
          <a:prstGeom prst="rect">
            <a:avLst/>
          </a:prstGeom>
          <a:noFill/>
        </p:spPr>
        <p:txBody>
          <a:bodyPr wrap="square" rtlCol="0">
            <a:spAutoFit/>
          </a:bodyPr>
          <a:lstStyle/>
          <a:p>
            <a:pPr algn="ctr"/>
            <a:r>
              <a:rPr lang="en-US" sz="3600" b="1" dirty="0">
                <a:solidFill>
                  <a:schemeClr val="bg1"/>
                </a:solidFill>
              </a:rPr>
              <a:t>trial drug</a:t>
            </a:r>
          </a:p>
        </p:txBody>
      </p:sp>
      <p:sp>
        <p:nvSpPr>
          <p:cNvPr id="73" name="TextBox 72"/>
          <p:cNvSpPr txBox="1"/>
          <p:nvPr/>
        </p:nvSpPr>
        <p:spPr>
          <a:xfrm>
            <a:off x="5371027" y="522095"/>
            <a:ext cx="3410711" cy="1077218"/>
          </a:xfrm>
          <a:prstGeom prst="rect">
            <a:avLst/>
          </a:prstGeom>
          <a:noFill/>
        </p:spPr>
        <p:txBody>
          <a:bodyPr wrap="square" rtlCol="0">
            <a:spAutoFit/>
          </a:bodyPr>
          <a:lstStyle/>
          <a:p>
            <a:pPr algn="ctr"/>
            <a:r>
              <a:rPr lang="en-US" sz="3200" dirty="0">
                <a:solidFill>
                  <a:schemeClr val="bg1"/>
                </a:solidFill>
              </a:rPr>
              <a:t>basket trial for a genetic mutation</a:t>
            </a:r>
          </a:p>
        </p:txBody>
      </p:sp>
      <p:sp>
        <p:nvSpPr>
          <p:cNvPr id="74" name="5-Point Star 73"/>
          <p:cNvSpPr/>
          <p:nvPr/>
        </p:nvSpPr>
        <p:spPr>
          <a:xfrm>
            <a:off x="8593427" y="1159052"/>
            <a:ext cx="272602" cy="325844"/>
          </a:xfrm>
          <a:prstGeom prst="star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46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2615834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754380" y="633800"/>
            <a:ext cx="7955280" cy="6132760"/>
            <a:chOff x="1844917" y="2194560"/>
            <a:chExt cx="6686487" cy="4314013"/>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480" t="34577" r="1973" b="2517"/>
            <a:stretch/>
          </p:blipFill>
          <p:spPr>
            <a:xfrm>
              <a:off x="1844917" y="2194560"/>
              <a:ext cx="6686487" cy="4314013"/>
            </a:xfrm>
            <a:prstGeom prst="rect">
              <a:avLst/>
            </a:prstGeom>
            <a:ln w="38100">
              <a:noFill/>
            </a:ln>
          </p:spPr>
        </p:pic>
        <p:sp>
          <p:nvSpPr>
            <p:cNvPr id="6" name="Rectangle 5"/>
            <p:cNvSpPr/>
            <p:nvPr/>
          </p:nvSpPr>
          <p:spPr>
            <a:xfrm>
              <a:off x="3255264" y="2194560"/>
              <a:ext cx="4663440" cy="8961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1421" t="7202" r="6386" b="55819"/>
          <a:stretch/>
        </p:blipFill>
        <p:spPr>
          <a:xfrm>
            <a:off x="4842226" y="1025529"/>
            <a:ext cx="1878615" cy="2554023"/>
          </a:xfrm>
          <a:prstGeom prst="rect">
            <a:avLst/>
          </a:prstGeom>
        </p:spPr>
      </p:pic>
      <p:sp>
        <p:nvSpPr>
          <p:cNvPr id="10" name="TextBox 9"/>
          <p:cNvSpPr txBox="1"/>
          <p:nvPr/>
        </p:nvSpPr>
        <p:spPr>
          <a:xfrm>
            <a:off x="48339" y="60623"/>
            <a:ext cx="9095662" cy="523220"/>
          </a:xfrm>
          <a:prstGeom prst="rect">
            <a:avLst/>
          </a:prstGeom>
          <a:noFill/>
        </p:spPr>
        <p:txBody>
          <a:bodyPr wrap="square" rtlCol="0">
            <a:spAutoFit/>
          </a:bodyPr>
          <a:lstStyle/>
          <a:p>
            <a:r>
              <a:rPr lang="en-US" sz="2800" b="1" dirty="0">
                <a:solidFill>
                  <a:schemeClr val="bg1"/>
                </a:solidFill>
              </a:rPr>
              <a:t>Effect of treatment on cancers with microsatellite instability</a:t>
            </a:r>
          </a:p>
        </p:txBody>
      </p:sp>
      <p:sp>
        <p:nvSpPr>
          <p:cNvPr id="8" name="TextBox 7"/>
          <p:cNvSpPr txBox="1"/>
          <p:nvPr/>
        </p:nvSpPr>
        <p:spPr>
          <a:xfrm rot="16200000">
            <a:off x="-2385782" y="3384200"/>
            <a:ext cx="5594731" cy="584775"/>
          </a:xfrm>
          <a:prstGeom prst="rect">
            <a:avLst/>
          </a:prstGeom>
          <a:noFill/>
        </p:spPr>
        <p:txBody>
          <a:bodyPr wrap="square" rtlCol="0">
            <a:spAutoFit/>
          </a:bodyPr>
          <a:lstStyle/>
          <a:p>
            <a:r>
              <a:rPr lang="en-US" sz="3200" i="1" dirty="0">
                <a:solidFill>
                  <a:schemeClr val="bg1"/>
                </a:solidFill>
              </a:rPr>
              <a:t>% change in size with treatment</a:t>
            </a:r>
          </a:p>
        </p:txBody>
      </p:sp>
    </p:spTree>
    <p:extLst>
      <p:ext uri="{BB962C8B-B14F-4D97-AF65-F5344CB8AC3E}">
        <p14:creationId xmlns:p14="http://schemas.microsoft.com/office/powerpoint/2010/main" val="2200402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533" y="73152"/>
            <a:ext cx="3804937" cy="6714595"/>
          </a:xfrm>
          <a:prstGeom prst="rect">
            <a:avLst/>
          </a:prstGeom>
        </p:spPr>
      </p:pic>
    </p:spTree>
    <p:extLst>
      <p:ext uri="{BB962C8B-B14F-4D97-AF65-F5344CB8AC3E}">
        <p14:creationId xmlns:p14="http://schemas.microsoft.com/office/powerpoint/2010/main" val="3617002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3023948" y="947060"/>
            <a:ext cx="3096104" cy="646331"/>
          </a:xfrm>
          <a:prstGeom prst="rect">
            <a:avLst/>
          </a:prstGeom>
          <a:noFill/>
        </p:spPr>
        <p:txBody>
          <a:bodyPr wrap="none" rtlCol="0">
            <a:spAutoFit/>
          </a:bodyPr>
          <a:lstStyle/>
          <a:p>
            <a:r>
              <a:rPr lang="en-US" sz="3600" b="1" dirty="0"/>
              <a:t>Cancer in a box</a:t>
            </a:r>
          </a:p>
        </p:txBody>
      </p:sp>
    </p:spTree>
    <p:extLst>
      <p:ext uri="{BB962C8B-B14F-4D97-AF65-F5344CB8AC3E}">
        <p14:creationId xmlns:p14="http://schemas.microsoft.com/office/powerpoint/2010/main" val="680282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Cube 1"/>
          <p:cNvSpPr/>
          <p:nvPr/>
        </p:nvSpPr>
        <p:spPr>
          <a:xfrm>
            <a:off x="438912" y="2880360"/>
            <a:ext cx="836676" cy="1097280"/>
          </a:xfrm>
          <a:prstGeom prst="cub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8" name="Cube 7"/>
          <p:cNvSpPr/>
          <p:nvPr/>
        </p:nvSpPr>
        <p:spPr>
          <a:xfrm>
            <a:off x="745236" y="4486656"/>
            <a:ext cx="836676" cy="1097280"/>
          </a:xfrm>
          <a:prstGeom prst="cub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7754112" y="2395728"/>
            <a:ext cx="836676" cy="1097280"/>
          </a:xfrm>
          <a:prstGeom prst="cub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0" name="Cube 9"/>
          <p:cNvSpPr/>
          <p:nvPr/>
        </p:nvSpPr>
        <p:spPr>
          <a:xfrm>
            <a:off x="7155180" y="4267200"/>
            <a:ext cx="836676" cy="1097280"/>
          </a:xfrm>
          <a:prstGeom prst="cub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1" name="Cube 10"/>
          <p:cNvSpPr/>
          <p:nvPr/>
        </p:nvSpPr>
        <p:spPr>
          <a:xfrm>
            <a:off x="8137094" y="5197928"/>
            <a:ext cx="836676" cy="1097280"/>
          </a:xfrm>
          <a:prstGeom prst="cub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2" name="Cube 11"/>
          <p:cNvSpPr/>
          <p:nvPr/>
        </p:nvSpPr>
        <p:spPr>
          <a:xfrm>
            <a:off x="8087868" y="710292"/>
            <a:ext cx="836676" cy="1097280"/>
          </a:xfrm>
          <a:prstGeom prst="cube">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3" name="Cube 12"/>
          <p:cNvSpPr/>
          <p:nvPr/>
        </p:nvSpPr>
        <p:spPr>
          <a:xfrm>
            <a:off x="8172450" y="3796828"/>
            <a:ext cx="836676" cy="1097280"/>
          </a:xfrm>
          <a:prstGeom prst="cube">
            <a:avLst/>
          </a:prstGeom>
          <a:noFill/>
          <a:ln w="38100">
            <a:solidFill>
              <a:srgbClr val="F899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4" name="Cube 13"/>
          <p:cNvSpPr/>
          <p:nvPr/>
        </p:nvSpPr>
        <p:spPr>
          <a:xfrm>
            <a:off x="1456182" y="3134868"/>
            <a:ext cx="836676" cy="1097280"/>
          </a:xfrm>
          <a:prstGeom prst="cube">
            <a:avLst/>
          </a:prstGeom>
          <a:noFill/>
          <a:ln w="38100">
            <a:solidFill>
              <a:srgbClr val="46FF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48000" y="947059"/>
            <a:ext cx="3096104" cy="646331"/>
          </a:xfrm>
          <a:prstGeom prst="rect">
            <a:avLst/>
          </a:prstGeom>
          <a:noFill/>
        </p:spPr>
        <p:txBody>
          <a:bodyPr wrap="none" rtlCol="0">
            <a:spAutoFit/>
          </a:bodyPr>
          <a:lstStyle/>
          <a:p>
            <a:r>
              <a:rPr lang="en-US" sz="3600" b="1" dirty="0"/>
              <a:t>Cancer in a box</a:t>
            </a:r>
          </a:p>
        </p:txBody>
      </p:sp>
    </p:spTree>
    <p:extLst>
      <p:ext uri="{BB962C8B-B14F-4D97-AF65-F5344CB8AC3E}">
        <p14:creationId xmlns:p14="http://schemas.microsoft.com/office/powerpoint/2010/main" val="753898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261583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2892339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C51009-A09A-4689-8E6C-F8FC99E6A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85725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cxnSp>
        <p:nvCxnSpPr>
          <p:cNvPr id="11" name="Straight Connector 10">
            <a:extLst>
              <a:ext uri="{FF2B5EF4-FFF2-40B4-BE49-F238E27FC236}">
                <a16:creationId xmlns:a16="http://schemas.microsoft.com/office/drawing/2014/main" id="{9EC65442-F244-409C-BF44-C5D6472E810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399"/>
            <a:ext cx="0" cy="322326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7550" y="2057399"/>
            <a:ext cx="3283171" cy="3223260"/>
          </a:xfrm>
        </p:spPr>
        <p:txBody>
          <a:bodyPr anchor="ctr">
            <a:normAutofit/>
          </a:bodyPr>
          <a:lstStyle/>
          <a:p>
            <a:r>
              <a:rPr lang="en-US" sz="4050" b="1" dirty="0"/>
              <a:t>EMOTIONS</a:t>
            </a:r>
            <a:endParaRPr lang="en-US" sz="3000" b="1" dirty="0"/>
          </a:p>
        </p:txBody>
      </p:sp>
      <p:sp>
        <p:nvSpPr>
          <p:cNvPr id="3" name="Content Placeholder 2"/>
          <p:cNvSpPr>
            <a:spLocks noGrp="1"/>
          </p:cNvSpPr>
          <p:nvPr>
            <p:ph idx="1"/>
          </p:nvPr>
        </p:nvSpPr>
        <p:spPr>
          <a:xfrm>
            <a:off x="3663864" y="2057399"/>
            <a:ext cx="4627277" cy="3223260"/>
          </a:xfrm>
        </p:spPr>
        <p:txBody>
          <a:bodyPr anchor="ctr">
            <a:normAutofit/>
          </a:bodyPr>
          <a:lstStyle/>
          <a:p>
            <a:r>
              <a:rPr lang="en-US" sz="2400" dirty="0"/>
              <a:t>Were not only the end results of our experiences but were also the seeds of them </a:t>
            </a:r>
          </a:p>
          <a:p>
            <a:r>
              <a:rPr lang="en-US" sz="2400" dirty="0"/>
              <a:t>Play important role in changing our beliefs thereby the outcomes and our outer experiences</a:t>
            </a:r>
            <a:endParaRPr sz="2400" dirty="0"/>
          </a:p>
        </p:txBody>
      </p:sp>
    </p:spTree>
    <p:extLst>
      <p:ext uri="{BB962C8B-B14F-4D97-AF65-F5344CB8AC3E}">
        <p14:creationId xmlns:p14="http://schemas.microsoft.com/office/powerpoint/2010/main" val="2130634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D32A60-013B-47A8-8833-D2424080917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85725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sp>
        <p:nvSpPr>
          <p:cNvPr id="12" name="Rectangle 11">
            <a:extLst>
              <a:ext uri="{FF2B5EF4-FFF2-40B4-BE49-F238E27FC236}">
                <a16:creationId xmlns:a16="http://schemas.microsoft.com/office/drawing/2014/main" id="{AE27932B-B694-4C4C-90D7-A0333A7C58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7185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pic>
        <p:nvPicPr>
          <p:cNvPr id="14" name="Picture 13">
            <a:extLst>
              <a:ext uri="{FF2B5EF4-FFF2-40B4-BE49-F238E27FC236}">
                <a16:creationId xmlns:a16="http://schemas.microsoft.com/office/drawing/2014/main" id="{DF63C9AD-AE6E-4512-8171-91612E84CCF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5452110"/>
            <a:ext cx="9144000" cy="557213"/>
          </a:xfrm>
          <a:prstGeom prst="rect">
            <a:avLst/>
          </a:prstGeom>
        </p:spPr>
      </p:pic>
      <p:cxnSp>
        <p:nvCxnSpPr>
          <p:cNvPr id="16" name="Straight Connector 15">
            <a:extLst>
              <a:ext uri="{FF2B5EF4-FFF2-40B4-BE49-F238E27FC236}">
                <a16:creationId xmlns:a16="http://schemas.microsoft.com/office/drawing/2014/main" id="{FE1A49CE-B63D-457A-A180-1C883E1A63D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356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BB0476-5CF0-4F44-8D68-5D42D7AEE43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2467157"/>
            <a:ext cx="245407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0" name="Title 1">
            <a:extLst>
              <a:ext uri="{FF2B5EF4-FFF2-40B4-BE49-F238E27FC236}">
                <a16:creationId xmlns:a16="http://schemas.microsoft.com/office/drawing/2014/main" id="{A9DA474E-6B91-4200-840F-0257B2358A75}"/>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3199123"/>
            <a:ext cx="2647618" cy="786926"/>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defTabSz="685800"/>
            <a:endParaRPr lang="en-US" sz="2400" dirty="0">
              <a:solidFill>
                <a:prstClr val="black"/>
              </a:solidFill>
              <a:latin typeface="Gill Sans MT" panose="020B0502020104020203"/>
            </a:endParaRPr>
          </a:p>
        </p:txBody>
      </p:sp>
      <p:sp>
        <p:nvSpPr>
          <p:cNvPr id="2" name="Title 1">
            <a:extLst>
              <a:ext uri="{FF2B5EF4-FFF2-40B4-BE49-F238E27FC236}">
                <a16:creationId xmlns:a16="http://schemas.microsoft.com/office/drawing/2014/main" id="{B772AE03-80EF-4B6D-9DF3-FAE5FC90AE32}"/>
              </a:ext>
            </a:extLst>
          </p:cNvPr>
          <p:cNvSpPr>
            <a:spLocks noGrp="1"/>
          </p:cNvSpPr>
          <p:nvPr>
            <p:ph type="title"/>
          </p:nvPr>
        </p:nvSpPr>
        <p:spPr>
          <a:xfrm>
            <a:off x="1088685" y="2584535"/>
            <a:ext cx="2454070" cy="2005649"/>
          </a:xfrm>
        </p:spPr>
        <p:txBody>
          <a:bodyPr anchor="t">
            <a:normAutofit/>
          </a:bodyPr>
          <a:lstStyle/>
          <a:p>
            <a:r>
              <a:rPr lang="en-US" dirty="0"/>
              <a:t>exits in the  universe</a:t>
            </a:r>
          </a:p>
        </p:txBody>
      </p:sp>
      <p:graphicFrame>
        <p:nvGraphicFramePr>
          <p:cNvPr id="5" name="Content Placeholder 2"/>
          <p:cNvGraphicFramePr>
            <a:graphicFrameLocks noGrp="1"/>
          </p:cNvGraphicFramePr>
          <p:nvPr>
            <p:ph idx="1"/>
            <p:extLst/>
          </p:nvPr>
        </p:nvGraphicFramePr>
        <p:xfrm>
          <a:off x="3856435" y="1459706"/>
          <a:ext cx="4435078" cy="3477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a:extLst>
              <a:ext uri="{FF2B5EF4-FFF2-40B4-BE49-F238E27FC236}">
                <a16:creationId xmlns:a16="http://schemas.microsoft.com/office/drawing/2014/main" id="{04A13B25-41EF-48A0-B86B-1BDBFC43F13F}"/>
              </a:ext>
            </a:extLst>
          </p:cNvPr>
          <p:cNvSpPr txBox="1">
            <a:spLocks/>
          </p:cNvSpPr>
          <p:nvPr/>
        </p:nvSpPr>
        <p:spPr>
          <a:xfrm>
            <a:off x="1088685" y="2067400"/>
            <a:ext cx="2454070" cy="575960"/>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defTabSz="685800"/>
            <a:r>
              <a:rPr lang="en-US" sz="2400" dirty="0">
                <a:solidFill>
                  <a:prstClr val="black"/>
                </a:solidFill>
                <a:latin typeface="Gill Sans MT" panose="020B0502020104020203"/>
              </a:rPr>
              <a:t>Everything</a:t>
            </a:r>
          </a:p>
        </p:txBody>
      </p:sp>
    </p:spTree>
    <p:extLst>
      <p:ext uri="{BB962C8B-B14F-4D97-AF65-F5344CB8AC3E}">
        <p14:creationId xmlns:p14="http://schemas.microsoft.com/office/powerpoint/2010/main" val="3002046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9" name="Rectangle 18">
            <a:extLst>
              <a:ext uri="{FF2B5EF4-FFF2-40B4-BE49-F238E27FC236}">
                <a16:creationId xmlns:a16="http://schemas.microsoft.com/office/drawing/2014/main" id="{45C76AC0-BB6B-419E-A327-AFA2975008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85725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sp>
        <p:nvSpPr>
          <p:cNvPr id="30" name="Rectangle 20">
            <a:extLst>
              <a:ext uri="{FF2B5EF4-FFF2-40B4-BE49-F238E27FC236}">
                <a16:creationId xmlns:a16="http://schemas.microsoft.com/office/drawing/2014/main" id="{8B0E4246-09B8-46D7-A0D2-4D264863AD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7185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pic>
        <p:nvPicPr>
          <p:cNvPr id="31" name="Picture 22">
            <a:extLst>
              <a:ext uri="{FF2B5EF4-FFF2-40B4-BE49-F238E27FC236}">
                <a16:creationId xmlns:a16="http://schemas.microsoft.com/office/drawing/2014/main" id="{F50C8D8D-B32F-4194-8321-164EC442750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5452110"/>
            <a:ext cx="9144000" cy="557213"/>
          </a:xfrm>
          <a:prstGeom prst="rect">
            <a:avLst/>
          </a:prstGeom>
        </p:spPr>
      </p:pic>
      <p:cxnSp>
        <p:nvCxnSpPr>
          <p:cNvPr id="32" name="Straight Connector 24">
            <a:extLst>
              <a:ext uri="{FF2B5EF4-FFF2-40B4-BE49-F238E27FC236}">
                <a16:creationId xmlns:a16="http://schemas.microsoft.com/office/drawing/2014/main" id="{5BD24D8B-8573-4260-B700-E860AD6D2A8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356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26">
            <a:extLst>
              <a:ext uri="{FF2B5EF4-FFF2-40B4-BE49-F238E27FC236}">
                <a16:creationId xmlns:a16="http://schemas.microsoft.com/office/drawing/2014/main" id="{B3E0B6A3-E197-43D6-82D5-7455DAB1A74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34735" y="2242566"/>
            <a:ext cx="3119063"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4" name="Content Placeholder 9">
            <a:extLst>
              <a:ext uri="{FF2B5EF4-FFF2-40B4-BE49-F238E27FC236}">
                <a16:creationId xmlns:a16="http://schemas.microsoft.com/office/drawing/2014/main" id="{F310EB42-A684-421E-830E-25A30FA37D2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9902" y="1461437"/>
            <a:ext cx="3495572" cy="3495572"/>
          </a:xfrm>
          <a:prstGeom prst="rect">
            <a:avLst/>
          </a:prstGeom>
        </p:spPr>
      </p:pic>
      <p:sp>
        <p:nvSpPr>
          <p:cNvPr id="2" name="Title 1">
            <a:extLst>
              <a:ext uri="{FF2B5EF4-FFF2-40B4-BE49-F238E27FC236}">
                <a16:creationId xmlns:a16="http://schemas.microsoft.com/office/drawing/2014/main" id="{0FE049DD-6401-4CC6-8887-A985E4D8955F}"/>
              </a:ext>
            </a:extLst>
          </p:cNvPr>
          <p:cNvSpPr>
            <a:spLocks noGrp="1"/>
          </p:cNvSpPr>
          <p:nvPr>
            <p:ph type="title"/>
          </p:nvPr>
        </p:nvSpPr>
        <p:spPr>
          <a:xfrm>
            <a:off x="4934736" y="1460641"/>
            <a:ext cx="3119062" cy="786926"/>
          </a:xfrm>
        </p:spPr>
        <p:txBody>
          <a:bodyPr>
            <a:normAutofit fontScale="90000"/>
          </a:bodyPr>
          <a:lstStyle/>
          <a:p>
            <a:r>
              <a:rPr lang="en-US" sz="2700" dirty="0"/>
              <a:t>Up until 19</a:t>
            </a:r>
            <a:r>
              <a:rPr lang="en-US" sz="2700" baseline="30000" dirty="0"/>
              <a:t>th</a:t>
            </a:r>
            <a:r>
              <a:rPr lang="en-US" sz="2700" dirty="0"/>
              <a:t> century</a:t>
            </a:r>
          </a:p>
        </p:txBody>
      </p:sp>
      <p:pic>
        <p:nvPicPr>
          <p:cNvPr id="12" name="Content Placeholder 11" descr="A person looking at the camera&#10;&#10;Description generated with high confidence">
            <a:extLst>
              <a:ext uri="{FF2B5EF4-FFF2-40B4-BE49-F238E27FC236}">
                <a16:creationId xmlns:a16="http://schemas.microsoft.com/office/drawing/2014/main" id="{DE2C3D3C-35ED-4E96-A5D4-A77923255466}"/>
              </a:ext>
            </a:extLst>
          </p:cNvPr>
          <p:cNvPicPr>
            <a:picLocks noGrp="1" noChangeAspect="1"/>
          </p:cNvPicPr>
          <p:nvPr>
            <p:ph idx="1"/>
          </p:nvPr>
        </p:nvPicPr>
        <p:blipFill>
          <a:blip r:embed="rId5">
            <a:extLst>
              <a:ext uri="{837473B0-CC2E-450A-ABE3-18F120FF3D39}">
                <a1611:picAttrSrcUrl xmlns:a1611="http://schemas.microsoft.com/office/drawing/2016/11/main" r:id="rId6"/>
              </a:ext>
            </a:extLst>
          </a:blip>
          <a:stretch>
            <a:fillRect/>
          </a:stretch>
        </p:blipFill>
        <p:spPr>
          <a:xfrm>
            <a:off x="5682114" y="3536087"/>
            <a:ext cx="1624305" cy="1839962"/>
          </a:xfrm>
        </p:spPr>
      </p:pic>
      <p:sp>
        <p:nvSpPr>
          <p:cNvPr id="13" name="TextBox 12">
            <a:extLst>
              <a:ext uri="{FF2B5EF4-FFF2-40B4-BE49-F238E27FC236}">
                <a16:creationId xmlns:a16="http://schemas.microsoft.com/office/drawing/2014/main" id="{5305451B-BFDC-4793-8891-C0B012F511CD}"/>
              </a:ext>
            </a:extLst>
          </p:cNvPr>
          <p:cNvSpPr txBox="1"/>
          <p:nvPr/>
        </p:nvSpPr>
        <p:spPr>
          <a:xfrm>
            <a:off x="4852410" y="2331583"/>
            <a:ext cx="4148715" cy="830997"/>
          </a:xfrm>
          <a:prstGeom prst="rect">
            <a:avLst/>
          </a:prstGeom>
          <a:noFill/>
        </p:spPr>
        <p:txBody>
          <a:bodyPr wrap="square" rtlCol="0">
            <a:spAutoFit/>
          </a:bodyPr>
          <a:lstStyle/>
          <a:p>
            <a:pPr defTabSz="342900"/>
            <a:r>
              <a:rPr lang="en-US" sz="2400" dirty="0">
                <a:solidFill>
                  <a:prstClr val="black"/>
                </a:solidFill>
                <a:latin typeface="Gill Sans MT" panose="020B0502020104020203"/>
              </a:rPr>
              <a:t>Newtonian’s Material Universe: Atom is a Tangible Matter </a:t>
            </a:r>
          </a:p>
        </p:txBody>
      </p:sp>
    </p:spTree>
    <p:extLst>
      <p:ext uri="{BB962C8B-B14F-4D97-AF65-F5344CB8AC3E}">
        <p14:creationId xmlns:p14="http://schemas.microsoft.com/office/powerpoint/2010/main" val="1990400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F38CBB2-04B5-4ED2-92CA-ABA779049D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85725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sp>
        <p:nvSpPr>
          <p:cNvPr id="55" name="Rectangle 54">
            <a:extLst>
              <a:ext uri="{FF2B5EF4-FFF2-40B4-BE49-F238E27FC236}">
                <a16:creationId xmlns:a16="http://schemas.microsoft.com/office/drawing/2014/main" id="{A81BF76C-52E4-494B-86F2-4CBAC20E385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7185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pic>
        <p:nvPicPr>
          <p:cNvPr id="57" name="Picture 56">
            <a:extLst>
              <a:ext uri="{FF2B5EF4-FFF2-40B4-BE49-F238E27FC236}">
                <a16:creationId xmlns:a16="http://schemas.microsoft.com/office/drawing/2014/main" id="{0C24E7C2-F39B-4280-9B81-F15BBD93C3A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452110"/>
            <a:ext cx="9144000" cy="557213"/>
          </a:xfrm>
          <a:prstGeom prst="rect">
            <a:avLst/>
          </a:prstGeom>
        </p:spPr>
      </p:pic>
      <p:cxnSp>
        <p:nvCxnSpPr>
          <p:cNvPr id="59" name="Straight Connector 58">
            <a:extLst>
              <a:ext uri="{FF2B5EF4-FFF2-40B4-BE49-F238E27FC236}">
                <a16:creationId xmlns:a16="http://schemas.microsoft.com/office/drawing/2014/main" id="{F381DAA9-C4BA-4BB3-8F4B-3BC4B43EB33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356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9ECE436-E5C5-4600-9DAE-6A66A788E0DF}"/>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3" y="2242566"/>
            <a:ext cx="416102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63" name="Group 62">
            <a:extLst>
              <a:ext uri="{FF2B5EF4-FFF2-40B4-BE49-F238E27FC236}">
                <a16:creationId xmlns:a16="http://schemas.microsoft.com/office/drawing/2014/main" id="{CD0703AE-95DE-4C43-8272-BB33A5AD46D3}"/>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041" y="1218879"/>
            <a:ext cx="3055900" cy="3861826"/>
            <a:chOff x="7463259" y="583365"/>
            <a:chExt cx="4074533" cy="5181928"/>
          </a:xfrm>
        </p:grpSpPr>
        <p:sp>
          <p:nvSpPr>
            <p:cNvPr id="64" name="Rectangle 63">
              <a:extLst>
                <a:ext uri="{FF2B5EF4-FFF2-40B4-BE49-F238E27FC236}">
                  <a16:creationId xmlns:a16="http://schemas.microsoft.com/office/drawing/2014/main" id="{2FF4B413-F360-4A9A-8F55-79C3961709A4}"/>
                </a:ext>
              </a:extLst>
            </p:cNvPr>
            <p:cNvSpPr/>
            <p:nvPr>
              <p:extLst>
                <p:ext uri="{386F3935-93C4-4BCD-93E2-E3B085C9AB24}">
                  <p16:designElem xmlns:p16="http://schemas.microsoft.com/office/powerpoint/2015/main" val="1"/>
                </p:ext>
              </p:extLst>
            </p:nvPr>
          </p:nvSpPr>
          <p:spPr>
            <a:xfrm>
              <a:off x="7463259" y="583365"/>
              <a:ext cx="4074533"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sp>
          <p:nvSpPr>
            <p:cNvPr id="65" name="Rectangle 64">
              <a:extLst>
                <a:ext uri="{FF2B5EF4-FFF2-40B4-BE49-F238E27FC236}">
                  <a16:creationId xmlns:a16="http://schemas.microsoft.com/office/drawing/2014/main" id="{D129C2B7-6BA1-4DC0-8ED1-044AFBE47E4C}"/>
                </a:ext>
              </a:extLst>
            </p:cNvPr>
            <p:cNvSpPr/>
            <p:nvPr>
              <p:extLst>
                <p:ext uri="{386F3935-93C4-4BCD-93E2-E3B085C9AB24}">
                  <p16:designElem xmlns:p16="http://schemas.microsoft.com/office/powerpoint/2015/main" val="1"/>
                </p:ext>
              </p:extLst>
            </p:nvPr>
          </p:nvSpPr>
          <p:spPr>
            <a:xfrm>
              <a:off x="7776318" y="915807"/>
              <a:ext cx="345028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grpSp>
      <p:pic>
        <p:nvPicPr>
          <p:cNvPr id="48" name="Picture 47">
            <a:extLst>
              <a:ext uri="{FF2B5EF4-FFF2-40B4-BE49-F238E27FC236}">
                <a16:creationId xmlns:a16="http://schemas.microsoft.com/office/drawing/2014/main" id="{7545DE11-CA2A-4747-A791-F327BDA8117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6610" r="-1" b="-1"/>
          <a:stretch/>
        </p:blipFill>
        <p:spPr>
          <a:xfrm>
            <a:off x="6118034" y="3312946"/>
            <a:ext cx="2099327" cy="1388092"/>
          </a:xfrm>
          <a:prstGeom prst="rect">
            <a:avLst/>
          </a:prstGeom>
        </p:spPr>
      </p:pic>
      <p:sp>
        <p:nvSpPr>
          <p:cNvPr id="2" name="Title 1">
            <a:extLst>
              <a:ext uri="{FF2B5EF4-FFF2-40B4-BE49-F238E27FC236}">
                <a16:creationId xmlns:a16="http://schemas.microsoft.com/office/drawing/2014/main" id="{2913879E-CBE3-45B0-8F74-23AD4B203B14}"/>
              </a:ext>
            </a:extLst>
          </p:cNvPr>
          <p:cNvSpPr>
            <a:spLocks noGrp="1"/>
          </p:cNvSpPr>
          <p:nvPr>
            <p:ph type="title"/>
          </p:nvPr>
        </p:nvSpPr>
        <p:spPr>
          <a:xfrm>
            <a:off x="1088685" y="1460640"/>
            <a:ext cx="4162768" cy="786926"/>
          </a:xfrm>
        </p:spPr>
        <p:txBody>
          <a:bodyPr>
            <a:normAutofit/>
          </a:bodyPr>
          <a:lstStyle/>
          <a:p>
            <a:r>
              <a:rPr lang="en-US" dirty="0"/>
              <a:t>At the turn of 19</a:t>
            </a:r>
            <a:r>
              <a:rPr lang="en-US" baseline="30000" dirty="0"/>
              <a:t>th</a:t>
            </a:r>
            <a:r>
              <a:rPr lang="en-US" dirty="0"/>
              <a:t> century</a:t>
            </a:r>
          </a:p>
        </p:txBody>
      </p:sp>
      <p:sp>
        <p:nvSpPr>
          <p:cNvPr id="10" name="Content Placeholder 9"/>
          <p:cNvSpPr>
            <a:spLocks noGrp="1"/>
          </p:cNvSpPr>
          <p:nvPr>
            <p:ph idx="1"/>
          </p:nvPr>
        </p:nvSpPr>
        <p:spPr>
          <a:xfrm>
            <a:off x="496141" y="2403348"/>
            <a:ext cx="4974301" cy="2587960"/>
          </a:xfrm>
        </p:spPr>
        <p:txBody>
          <a:bodyPr>
            <a:normAutofit fontScale="77500" lnSpcReduction="20000"/>
          </a:bodyPr>
          <a:lstStyle/>
          <a:p>
            <a:pPr marL="0" indent="0">
              <a:buNone/>
            </a:pPr>
            <a:r>
              <a:rPr lang="en-US" sz="2700" dirty="0"/>
              <a:t>Atom is </a:t>
            </a:r>
          </a:p>
          <a:p>
            <a:r>
              <a:rPr lang="en-US" sz="2700" dirty="0"/>
              <a:t>Vortices of energy</a:t>
            </a:r>
          </a:p>
          <a:p>
            <a:r>
              <a:rPr lang="en-US" sz="2700" dirty="0"/>
              <a:t>Radiating unique energy signature</a:t>
            </a:r>
          </a:p>
          <a:p>
            <a:r>
              <a:rPr lang="en-US" sz="2700" dirty="0"/>
              <a:t>Existing in different places and time zones simultaneously</a:t>
            </a:r>
          </a:p>
          <a:p>
            <a:r>
              <a:rPr lang="en-US" sz="2700" dirty="0"/>
              <a:t>All connected</a:t>
            </a:r>
          </a:p>
        </p:txBody>
      </p:sp>
      <p:sp>
        <p:nvSpPr>
          <p:cNvPr id="52" name="TextBox 51">
            <a:extLst>
              <a:ext uri="{FF2B5EF4-FFF2-40B4-BE49-F238E27FC236}">
                <a16:creationId xmlns:a16="http://schemas.microsoft.com/office/drawing/2014/main" id="{826B8635-0427-4946-8278-C319CACC964C}"/>
              </a:ext>
            </a:extLst>
          </p:cNvPr>
          <p:cNvSpPr txBox="1"/>
          <p:nvPr/>
        </p:nvSpPr>
        <p:spPr>
          <a:xfrm>
            <a:off x="739192" y="5538267"/>
            <a:ext cx="7691360" cy="461665"/>
          </a:xfrm>
          <a:prstGeom prst="rect">
            <a:avLst/>
          </a:prstGeom>
          <a:noFill/>
        </p:spPr>
        <p:txBody>
          <a:bodyPr wrap="square" rtlCol="0">
            <a:spAutoFit/>
          </a:bodyPr>
          <a:lstStyle/>
          <a:p>
            <a:pPr algn="ctr" defTabSz="342900"/>
            <a:r>
              <a:rPr lang="en-US" sz="2400" dirty="0">
                <a:solidFill>
                  <a:prstClr val="white"/>
                </a:solidFill>
                <a:latin typeface="Gill Sans MT" panose="020B0502020104020203"/>
              </a:rPr>
              <a:t>We are made up of invisible energy not a tangible matter</a:t>
            </a:r>
          </a:p>
        </p:txBody>
      </p:sp>
      <p:pic>
        <p:nvPicPr>
          <p:cNvPr id="82" name="Picture 81" descr="A star in the background&#10;&#10;Description generated with high confidence">
            <a:extLst>
              <a:ext uri="{FF2B5EF4-FFF2-40B4-BE49-F238E27FC236}">
                <a16:creationId xmlns:a16="http://schemas.microsoft.com/office/drawing/2014/main" id="{399D543D-6F14-42A5-B799-7FAB1FC9F64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006652" y="1524667"/>
            <a:ext cx="2210708" cy="1757363"/>
          </a:xfrm>
          <a:prstGeom prst="rect">
            <a:avLst/>
          </a:prstGeom>
        </p:spPr>
      </p:pic>
    </p:spTree>
    <p:extLst>
      <p:ext uri="{BB962C8B-B14F-4D97-AF65-F5344CB8AC3E}">
        <p14:creationId xmlns:p14="http://schemas.microsoft.com/office/powerpoint/2010/main" val="2414283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491075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7185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2" name="Picture 111">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5452110"/>
            <a:ext cx="9144000" cy="557213"/>
          </a:xfrm>
          <a:prstGeom prst="rect">
            <a:avLst/>
          </a:prstGeom>
        </p:spPr>
      </p:pic>
      <p:cxnSp>
        <p:nvCxnSpPr>
          <p:cNvPr id="114" name="Straight Connector 113">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356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ADF1045-FC61-45F9-B214-2286C967598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224256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8" name="Rectangle 117">
            <a:extLst>
              <a:ext uri="{FF2B5EF4-FFF2-40B4-BE49-F238E27FC236}">
                <a16:creationId xmlns:a16="http://schemas.microsoft.com/office/drawing/2014/main" id="{742C14A9-3617-46DD-9FC4-ED828A7D3E6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85725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sp>
        <p:nvSpPr>
          <p:cNvPr id="120" name="Rectangle 119">
            <a:extLst>
              <a:ext uri="{FF2B5EF4-FFF2-40B4-BE49-F238E27FC236}">
                <a16:creationId xmlns:a16="http://schemas.microsoft.com/office/drawing/2014/main" id="{19E5CB6C-D5A1-44AB-BAD0-E76C67ED280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7185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pic>
        <p:nvPicPr>
          <p:cNvPr id="122" name="Picture 121">
            <a:extLst>
              <a:ext uri="{FF2B5EF4-FFF2-40B4-BE49-F238E27FC236}">
                <a16:creationId xmlns:a16="http://schemas.microsoft.com/office/drawing/2014/main" id="{D5A16967-5C32-4A48-9F02-4F0228AC8DBA}"/>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5452110"/>
            <a:ext cx="9144000" cy="557213"/>
          </a:xfrm>
          <a:prstGeom prst="rect">
            <a:avLst/>
          </a:prstGeom>
        </p:spPr>
      </p:pic>
      <p:cxnSp>
        <p:nvCxnSpPr>
          <p:cNvPr id="124" name="Straight Connector 123">
            <a:extLst>
              <a:ext uri="{FF2B5EF4-FFF2-40B4-BE49-F238E27FC236}">
                <a16:creationId xmlns:a16="http://schemas.microsoft.com/office/drawing/2014/main" id="{942D078B-EF20-4DB1-AA1B-87F212C56A9A}"/>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356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9AB0109-1C89-41F0-9EDF-3DE017BE3F2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3" y="2242566"/>
            <a:ext cx="416102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5" name="Content Placeholder 12" descr="A picture containing electronics&#10;&#10;Description generated with very high confidence">
            <a:extLst>
              <a:ext uri="{FF2B5EF4-FFF2-40B4-BE49-F238E27FC236}">
                <a16:creationId xmlns:a16="http://schemas.microsoft.com/office/drawing/2014/main" id="{17045FD0-4FD3-4B55-A328-E2B4E9A2AEB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a:stretch/>
        </p:blipFill>
        <p:spPr>
          <a:xfrm>
            <a:off x="5684477" y="1218082"/>
            <a:ext cx="2897565" cy="1868930"/>
          </a:xfrm>
          <a:prstGeom prst="rect">
            <a:avLst/>
          </a:prstGeom>
        </p:spPr>
      </p:pic>
      <p:pic>
        <p:nvPicPr>
          <p:cNvPr id="18" name="Content Placeholder 17" descr="A person in a dark room&#10;&#10;Description generated with high confidence">
            <a:extLst>
              <a:ext uri="{FF2B5EF4-FFF2-40B4-BE49-F238E27FC236}">
                <a16:creationId xmlns:a16="http://schemas.microsoft.com/office/drawing/2014/main" id="{538A8D0B-CD19-4C72-96EC-403719EF19E7}"/>
              </a:ext>
            </a:extLst>
          </p:cNvPr>
          <p:cNvPicPr>
            <a:picLocks noGrp="1" noChangeAspect="1"/>
          </p:cNvPicPr>
          <p:nvPr>
            <p:ph idx="1"/>
          </p:nvPr>
        </p:nvPicPr>
        <p:blipFill rotWithShape="1">
          <a:blip r:embed="rId5">
            <a:extLst>
              <a:ext uri="{837473B0-CC2E-450A-ABE3-18F120FF3D39}">
                <a1611:picAttrSrcUrl xmlns:a1611="http://schemas.microsoft.com/office/drawing/2016/11/main" r:id="rId6"/>
              </a:ext>
            </a:extLst>
          </a:blip>
          <a:srcRect/>
          <a:stretch/>
        </p:blipFill>
        <p:spPr>
          <a:xfrm>
            <a:off x="5605196" y="3293685"/>
            <a:ext cx="3056127" cy="1703791"/>
          </a:xfrm>
          <a:prstGeom prst="rect">
            <a:avLst/>
          </a:prstGeom>
        </p:spPr>
      </p:pic>
      <p:sp>
        <p:nvSpPr>
          <p:cNvPr id="12" name="TextBox 11">
            <a:extLst>
              <a:ext uri="{FF2B5EF4-FFF2-40B4-BE49-F238E27FC236}">
                <a16:creationId xmlns:a16="http://schemas.microsoft.com/office/drawing/2014/main" id="{69423642-6E16-4348-880C-7C2E5A01CEFD}"/>
              </a:ext>
            </a:extLst>
          </p:cNvPr>
          <p:cNvSpPr txBox="1"/>
          <p:nvPr/>
        </p:nvSpPr>
        <p:spPr>
          <a:xfrm>
            <a:off x="7268165" y="6867525"/>
            <a:ext cx="1875835" cy="173124"/>
          </a:xfrm>
          <a:prstGeom prst="rect">
            <a:avLst/>
          </a:prstGeom>
          <a:solidFill>
            <a:srgbClr val="000000"/>
          </a:solidFill>
        </p:spPr>
        <p:txBody>
          <a:bodyPr wrap="none" rtlCol="0">
            <a:spAutoFit/>
          </a:bodyPr>
          <a:lstStyle/>
          <a:p>
            <a:pPr algn="r" defTabSz="342900">
              <a:spcAft>
                <a:spcPts val="450"/>
              </a:spcAft>
            </a:pPr>
            <a:r>
              <a:rPr lang="en-US" sz="525">
                <a:solidFill>
                  <a:srgbClr val="FFFFFF"/>
                </a:solidFill>
                <a:latin typeface="Gill Sans MT" panose="020B0502020104020203"/>
                <a:hlinkClick r:id="rId7" tooltip="http://www.bodymindsoulspirit.com/ancient-secrets-the-truth-about-energy-healing/"/>
              </a:rPr>
              <a:t>This Photo</a:t>
            </a:r>
            <a:r>
              <a:rPr lang="en-US" sz="525">
                <a:solidFill>
                  <a:srgbClr val="FFFFFF"/>
                </a:solidFill>
                <a:latin typeface="Gill Sans MT" panose="020B0502020104020203"/>
              </a:rPr>
              <a:t> by Unknown Author is licensed under </a:t>
            </a:r>
            <a:r>
              <a:rPr lang="en-US" sz="525">
                <a:solidFill>
                  <a:srgbClr val="FFFFFF"/>
                </a:solidFill>
                <a:latin typeface="Gill Sans MT" panose="020B0502020104020203"/>
                <a:hlinkClick r:id="rId8" tooltip="https://creativecommons.org/licenses/by-nc/4.0/"/>
              </a:rPr>
              <a:t>CC BY-NC</a:t>
            </a:r>
            <a:endParaRPr lang="en-US" sz="525">
              <a:solidFill>
                <a:srgbClr val="FFFFFF"/>
              </a:solidFill>
              <a:latin typeface="Gill Sans MT" panose="020B0502020104020203"/>
            </a:endParaRPr>
          </a:p>
        </p:txBody>
      </p:sp>
      <p:sp>
        <p:nvSpPr>
          <p:cNvPr id="2" name="Title 1">
            <a:extLst>
              <a:ext uri="{FF2B5EF4-FFF2-40B4-BE49-F238E27FC236}">
                <a16:creationId xmlns:a16="http://schemas.microsoft.com/office/drawing/2014/main" id="{0E215C59-B659-4DA8-A7D8-CE1E96FEEF5A}"/>
              </a:ext>
            </a:extLst>
          </p:cNvPr>
          <p:cNvSpPr>
            <a:spLocks noGrp="1"/>
          </p:cNvSpPr>
          <p:nvPr>
            <p:ph type="title"/>
          </p:nvPr>
        </p:nvSpPr>
        <p:spPr>
          <a:xfrm>
            <a:off x="1088685" y="1460640"/>
            <a:ext cx="4162768" cy="786926"/>
          </a:xfrm>
        </p:spPr>
        <p:txBody>
          <a:bodyPr vert="horz" lIns="68580" tIns="34290" rIns="68580" bIns="34290" rtlCol="0" anchor="t">
            <a:normAutofit fontScale="90000"/>
          </a:bodyPr>
          <a:lstStyle/>
          <a:p>
            <a:r>
              <a:rPr lang="en-US" sz="2700" dirty="0"/>
              <a:t>This is a vibrational universe</a:t>
            </a:r>
          </a:p>
        </p:txBody>
      </p:sp>
      <p:sp>
        <p:nvSpPr>
          <p:cNvPr id="21" name="Text Placeholder 20">
            <a:extLst>
              <a:ext uri="{FF2B5EF4-FFF2-40B4-BE49-F238E27FC236}">
                <a16:creationId xmlns:a16="http://schemas.microsoft.com/office/drawing/2014/main" id="{D1CD9551-2F3E-4CF0-B1A2-B96F5FC104B9}"/>
              </a:ext>
            </a:extLst>
          </p:cNvPr>
          <p:cNvSpPr>
            <a:spLocks noGrp="1"/>
          </p:cNvSpPr>
          <p:nvPr>
            <p:ph type="body" sz="half" idx="2"/>
          </p:nvPr>
        </p:nvSpPr>
        <p:spPr>
          <a:xfrm>
            <a:off x="1088685" y="2369049"/>
            <a:ext cx="4162768" cy="2587960"/>
          </a:xfrm>
        </p:spPr>
        <p:txBody>
          <a:bodyPr vert="horz" lIns="68580" tIns="34290" rIns="68580" bIns="34290" rtlCol="0" anchor="t">
            <a:normAutofit/>
          </a:bodyPr>
          <a:lstStyle/>
          <a:p>
            <a:pPr indent="-171450">
              <a:buFont typeface="Arial" panose="020B0604020202020204" pitchFamily="34" charset="0"/>
              <a:buChar char="•"/>
            </a:pPr>
            <a:r>
              <a:rPr lang="en-US" sz="2100" cap="all" dirty="0"/>
              <a:t>Physical and non-physical world – ALL CONNECTED</a:t>
            </a:r>
          </a:p>
          <a:p>
            <a:pPr indent="-171450">
              <a:buFont typeface="Arial" panose="020B0604020202020204" pitchFamily="34" charset="0"/>
              <a:buChar char="•"/>
            </a:pPr>
            <a:r>
              <a:rPr lang="en-US" sz="2100" cap="all" dirty="0"/>
              <a:t>Perceiving  everything with the ability to interpret vibration</a:t>
            </a:r>
          </a:p>
          <a:p>
            <a:pPr indent="-171450">
              <a:buFont typeface="Arial" panose="020B0604020202020204" pitchFamily="34" charset="0"/>
              <a:buChar char="•"/>
            </a:pPr>
            <a:endParaRPr lang="en-US" cap="all" dirty="0"/>
          </a:p>
        </p:txBody>
      </p:sp>
      <p:sp>
        <p:nvSpPr>
          <p:cNvPr id="16" name="TextBox 15">
            <a:extLst>
              <a:ext uri="{FF2B5EF4-FFF2-40B4-BE49-F238E27FC236}">
                <a16:creationId xmlns:a16="http://schemas.microsoft.com/office/drawing/2014/main" id="{8D980E67-358C-45D9-86EE-8D210D201ADD}"/>
              </a:ext>
            </a:extLst>
          </p:cNvPr>
          <p:cNvSpPr txBox="1"/>
          <p:nvPr/>
        </p:nvSpPr>
        <p:spPr>
          <a:xfrm>
            <a:off x="6706207" y="2936970"/>
            <a:ext cx="1875835" cy="173124"/>
          </a:xfrm>
          <a:prstGeom prst="rect">
            <a:avLst/>
          </a:prstGeom>
          <a:solidFill>
            <a:srgbClr val="000000"/>
          </a:solidFill>
        </p:spPr>
        <p:txBody>
          <a:bodyPr wrap="none" rtlCol="0">
            <a:spAutoFit/>
          </a:bodyPr>
          <a:lstStyle/>
          <a:p>
            <a:pPr algn="r" defTabSz="342900">
              <a:spcAft>
                <a:spcPts val="450"/>
              </a:spcAft>
            </a:pPr>
            <a:r>
              <a:rPr lang="en-US" sz="525">
                <a:solidFill>
                  <a:srgbClr val="FFFFFF"/>
                </a:solidFill>
                <a:latin typeface="Gill Sans MT" panose="020B0502020104020203"/>
                <a:hlinkClick r:id="rId4" tooltip="http://in5d.com/10-scientific-studies-that-prove-consciousness-can-alter-our-physical-material-world/"/>
              </a:rPr>
              <a:t>This Photo</a:t>
            </a:r>
            <a:r>
              <a:rPr lang="en-US" sz="525">
                <a:solidFill>
                  <a:srgbClr val="FFFFFF"/>
                </a:solidFill>
                <a:latin typeface="Gill Sans MT" panose="020B0502020104020203"/>
              </a:rPr>
              <a:t> by Unknown Author is licensed under </a:t>
            </a:r>
            <a:r>
              <a:rPr lang="en-US" sz="525">
                <a:solidFill>
                  <a:srgbClr val="FFFFFF"/>
                </a:solidFill>
                <a:latin typeface="Gill Sans MT" panose="020B0502020104020203"/>
                <a:hlinkClick r:id="rId8" tooltip="https://creativecommons.org/licenses/by-nc/4.0/"/>
              </a:rPr>
              <a:t>CC BY-NC</a:t>
            </a:r>
            <a:endParaRPr lang="en-US" sz="525">
              <a:solidFill>
                <a:srgbClr val="FFFFFF"/>
              </a:solidFill>
              <a:latin typeface="Gill Sans MT" panose="020B0502020104020203"/>
            </a:endParaRPr>
          </a:p>
        </p:txBody>
      </p:sp>
      <p:sp>
        <p:nvSpPr>
          <p:cNvPr id="19" name="TextBox 18">
            <a:extLst>
              <a:ext uri="{FF2B5EF4-FFF2-40B4-BE49-F238E27FC236}">
                <a16:creationId xmlns:a16="http://schemas.microsoft.com/office/drawing/2014/main" id="{B8F0433B-C440-4A67-932A-2FB5790FD8AD}"/>
              </a:ext>
            </a:extLst>
          </p:cNvPr>
          <p:cNvSpPr txBox="1"/>
          <p:nvPr/>
        </p:nvSpPr>
        <p:spPr>
          <a:xfrm>
            <a:off x="6785488" y="4847434"/>
            <a:ext cx="1875835" cy="173124"/>
          </a:xfrm>
          <a:prstGeom prst="rect">
            <a:avLst/>
          </a:prstGeom>
          <a:solidFill>
            <a:srgbClr val="000000"/>
          </a:solidFill>
        </p:spPr>
        <p:txBody>
          <a:bodyPr wrap="none" rtlCol="0">
            <a:spAutoFit/>
          </a:bodyPr>
          <a:lstStyle/>
          <a:p>
            <a:pPr algn="r" defTabSz="342900">
              <a:spcAft>
                <a:spcPts val="450"/>
              </a:spcAft>
            </a:pPr>
            <a:r>
              <a:rPr lang="en-US" sz="525">
                <a:solidFill>
                  <a:srgbClr val="FFFFFF"/>
                </a:solidFill>
                <a:latin typeface="Gill Sans MT" panose="020B0502020104020203"/>
                <a:hlinkClick r:id="rId6" tooltip="http://in5d.com/nikola-tesla-and-his-6-amazing-predictions/"/>
              </a:rPr>
              <a:t>This Photo</a:t>
            </a:r>
            <a:r>
              <a:rPr lang="en-US" sz="525">
                <a:solidFill>
                  <a:srgbClr val="FFFFFF"/>
                </a:solidFill>
                <a:latin typeface="Gill Sans MT" panose="020B0502020104020203"/>
              </a:rPr>
              <a:t> by Unknown Author is licensed under </a:t>
            </a:r>
            <a:r>
              <a:rPr lang="en-US" sz="525">
                <a:solidFill>
                  <a:srgbClr val="FFFFFF"/>
                </a:solidFill>
                <a:latin typeface="Gill Sans MT" panose="020B0502020104020203"/>
                <a:hlinkClick r:id="rId8" tooltip="https://creativecommons.org/licenses/by-nc/4.0/"/>
              </a:rPr>
              <a:t>CC BY-NC</a:t>
            </a:r>
            <a:endParaRPr lang="en-US" sz="525">
              <a:solidFill>
                <a:srgbClr val="FFFFFF"/>
              </a:solidFill>
              <a:latin typeface="Gill Sans MT" panose="020B0502020104020203"/>
            </a:endParaRPr>
          </a:p>
        </p:txBody>
      </p:sp>
    </p:spTree>
    <p:extLst>
      <p:ext uri="{BB962C8B-B14F-4D97-AF65-F5344CB8AC3E}">
        <p14:creationId xmlns:p14="http://schemas.microsoft.com/office/powerpoint/2010/main" val="3793610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636E-3489-4EEC-AD25-F9D13558484D}"/>
              </a:ext>
            </a:extLst>
          </p:cNvPr>
          <p:cNvSpPr>
            <a:spLocks noGrp="1"/>
          </p:cNvSpPr>
          <p:nvPr>
            <p:ph type="title"/>
          </p:nvPr>
        </p:nvSpPr>
        <p:spPr/>
        <p:txBody>
          <a:bodyPr>
            <a:normAutofit/>
          </a:bodyPr>
          <a:lstStyle/>
          <a:p>
            <a:r>
              <a:rPr lang="en-US" sz="2400" dirty="0"/>
              <a:t>Vibrational interpreter</a:t>
            </a:r>
          </a:p>
        </p:txBody>
      </p:sp>
      <p:pic>
        <p:nvPicPr>
          <p:cNvPr id="6" name="Content Placeholder 5">
            <a:extLst>
              <a:ext uri="{FF2B5EF4-FFF2-40B4-BE49-F238E27FC236}">
                <a16:creationId xmlns:a16="http://schemas.microsoft.com/office/drawing/2014/main" id="{B57055AB-3AB9-4445-AD27-F3AA0802B16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290418" y="1456135"/>
            <a:ext cx="3494484" cy="3494484"/>
          </a:xfrm>
        </p:spPr>
      </p:pic>
      <p:sp>
        <p:nvSpPr>
          <p:cNvPr id="7" name="TextBox 6">
            <a:extLst>
              <a:ext uri="{FF2B5EF4-FFF2-40B4-BE49-F238E27FC236}">
                <a16:creationId xmlns:a16="http://schemas.microsoft.com/office/drawing/2014/main" id="{DE169D8B-543D-46D9-A247-1EE9A70C9F48}"/>
              </a:ext>
            </a:extLst>
          </p:cNvPr>
          <p:cNvSpPr txBox="1"/>
          <p:nvPr/>
        </p:nvSpPr>
        <p:spPr>
          <a:xfrm>
            <a:off x="4290418" y="4950619"/>
            <a:ext cx="3494484" cy="196208"/>
          </a:xfrm>
          <a:prstGeom prst="rect">
            <a:avLst/>
          </a:prstGeom>
          <a:noFill/>
        </p:spPr>
        <p:txBody>
          <a:bodyPr wrap="square" rtlCol="0">
            <a:spAutoFit/>
          </a:bodyPr>
          <a:lstStyle/>
          <a:p>
            <a:pPr defTabSz="342900"/>
            <a:r>
              <a:rPr lang="en-US" sz="675">
                <a:solidFill>
                  <a:prstClr val="black"/>
                </a:solidFill>
                <a:latin typeface="Gill Sans MT" panose="020B0502020104020203"/>
                <a:hlinkClick r:id="rId3" tooltip="http://www.legal.adv.br/20150310/atleta-urbano-mesmo-sem-querer/"/>
              </a:rPr>
              <a:t>This Photo</a:t>
            </a:r>
            <a:r>
              <a:rPr lang="en-US" sz="675">
                <a:solidFill>
                  <a:prstClr val="black"/>
                </a:solidFill>
                <a:latin typeface="Gill Sans MT" panose="020B0502020104020203"/>
              </a:rPr>
              <a:t> by Unknown Author is licensed under </a:t>
            </a:r>
            <a:r>
              <a:rPr lang="en-US" sz="675">
                <a:solidFill>
                  <a:prstClr val="black"/>
                </a:solidFill>
                <a:latin typeface="Gill Sans MT" panose="020B0502020104020203"/>
                <a:hlinkClick r:id="rId4" tooltip="https://creativecommons.org/licenses/by-nc/2.5/"/>
              </a:rPr>
              <a:t>CC BY-NC</a:t>
            </a:r>
            <a:endParaRPr lang="en-US" sz="675">
              <a:solidFill>
                <a:prstClr val="black"/>
              </a:solidFill>
              <a:latin typeface="Gill Sans MT" panose="020B0502020104020203"/>
            </a:endParaRPr>
          </a:p>
        </p:txBody>
      </p:sp>
      <p:sp>
        <p:nvSpPr>
          <p:cNvPr id="10" name="Rectangle 9">
            <a:extLst>
              <a:ext uri="{FF2B5EF4-FFF2-40B4-BE49-F238E27FC236}">
                <a16:creationId xmlns:a16="http://schemas.microsoft.com/office/drawing/2014/main" id="{F75828D7-28BE-4956-8D17-8CA5E293D86B}"/>
              </a:ext>
            </a:extLst>
          </p:cNvPr>
          <p:cNvSpPr/>
          <p:nvPr/>
        </p:nvSpPr>
        <p:spPr>
          <a:xfrm>
            <a:off x="1347080" y="3082752"/>
            <a:ext cx="6449843" cy="1396536"/>
          </a:xfrm>
          <a:prstGeom prst="rect">
            <a:avLst/>
          </a:prstGeom>
          <a:noFill/>
        </p:spPr>
        <p:txBody>
          <a:bodyPr wrap="none" lIns="68580" tIns="34290" rIns="68580" bIns="34290">
            <a:spAutoFit/>
          </a:bodyPr>
          <a:lstStyle/>
          <a:p>
            <a:pPr algn="ctr" defTabSz="342900"/>
            <a:r>
              <a:rPr lang="en-US" sz="8625" b="1" dirty="0">
                <a:ln w="9525">
                  <a:solidFill>
                    <a:prstClr val="white"/>
                  </a:solidFill>
                  <a:prstDash val="solid"/>
                </a:ln>
                <a:solidFill>
                  <a:prstClr val="black"/>
                </a:solidFill>
                <a:effectLst>
                  <a:outerShdw blurRad="12700" dist="38100" dir="2700000" algn="tl" rotWithShape="0">
                    <a:prstClr val="white">
                      <a:lumMod val="50000"/>
                    </a:prstClr>
                  </a:outerShdw>
                </a:effectLst>
                <a:latin typeface="Gill Sans MT" panose="020B0502020104020203"/>
              </a:rPr>
              <a:t>EMOTIONS</a:t>
            </a:r>
          </a:p>
        </p:txBody>
      </p:sp>
    </p:spTree>
    <p:extLst>
      <p:ext uri="{BB962C8B-B14F-4D97-AF65-F5344CB8AC3E}">
        <p14:creationId xmlns:p14="http://schemas.microsoft.com/office/powerpoint/2010/main" val="80388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AD343-9E80-4F97-8EE8-F088B312D963}"/>
              </a:ext>
            </a:extLst>
          </p:cNvPr>
          <p:cNvSpPr>
            <a:spLocks noGrp="1"/>
          </p:cNvSpPr>
          <p:nvPr>
            <p:ph type="title"/>
          </p:nvPr>
        </p:nvSpPr>
        <p:spPr/>
        <p:txBody>
          <a:bodyPr/>
          <a:lstStyle/>
          <a:p>
            <a:r>
              <a:rPr lang="en-US" sz="3000" dirty="0"/>
              <a:t>Everything </a:t>
            </a:r>
            <a:endParaRPr lang="en-US" dirty="0"/>
          </a:p>
        </p:txBody>
      </p:sp>
      <p:sp>
        <p:nvSpPr>
          <p:cNvPr id="4" name="Text Placeholder 3">
            <a:extLst>
              <a:ext uri="{FF2B5EF4-FFF2-40B4-BE49-F238E27FC236}">
                <a16:creationId xmlns:a16="http://schemas.microsoft.com/office/drawing/2014/main" id="{4595C7AA-2521-4CF1-9A10-38F9F1820258}"/>
              </a:ext>
            </a:extLst>
          </p:cNvPr>
          <p:cNvSpPr>
            <a:spLocks noGrp="1"/>
          </p:cNvSpPr>
          <p:nvPr>
            <p:ph type="body" sz="half" idx="2"/>
          </p:nvPr>
        </p:nvSpPr>
        <p:spPr>
          <a:xfrm>
            <a:off x="1083504" y="3261369"/>
            <a:ext cx="2456260" cy="546626"/>
          </a:xfrm>
        </p:spPr>
        <p:txBody>
          <a:bodyPr>
            <a:noAutofit/>
          </a:bodyPr>
          <a:lstStyle/>
          <a:p>
            <a:r>
              <a:rPr lang="en-US" sz="3000" dirty="0"/>
              <a:t>is in a constant state of motion </a:t>
            </a:r>
          </a:p>
        </p:txBody>
      </p:sp>
      <p:sp>
        <p:nvSpPr>
          <p:cNvPr id="27" name="TextBox 26">
            <a:extLst>
              <a:ext uri="{FF2B5EF4-FFF2-40B4-BE49-F238E27FC236}">
                <a16:creationId xmlns:a16="http://schemas.microsoft.com/office/drawing/2014/main" id="{158A4AEC-E086-4E9F-A5FD-E2E72BA07B93}"/>
              </a:ext>
            </a:extLst>
          </p:cNvPr>
          <p:cNvSpPr txBox="1"/>
          <p:nvPr/>
        </p:nvSpPr>
        <p:spPr>
          <a:xfrm>
            <a:off x="3459896" y="1476382"/>
            <a:ext cx="1917559" cy="196208"/>
          </a:xfrm>
          <a:prstGeom prst="rect">
            <a:avLst/>
          </a:prstGeom>
          <a:noFill/>
        </p:spPr>
        <p:txBody>
          <a:bodyPr wrap="square" rtlCol="0">
            <a:spAutoFit/>
          </a:bodyPr>
          <a:lstStyle/>
          <a:p>
            <a:pPr defTabSz="342900"/>
            <a:endParaRPr lang="en-US" sz="675" dirty="0">
              <a:solidFill>
                <a:prstClr val="black"/>
              </a:solidFill>
              <a:latin typeface="Gill Sans MT" panose="020B0502020104020203"/>
            </a:endParaRPr>
          </a:p>
        </p:txBody>
      </p:sp>
      <p:sp>
        <p:nvSpPr>
          <p:cNvPr id="33" name="TextBox 32">
            <a:extLst>
              <a:ext uri="{FF2B5EF4-FFF2-40B4-BE49-F238E27FC236}">
                <a16:creationId xmlns:a16="http://schemas.microsoft.com/office/drawing/2014/main" id="{726B82A4-9304-48F4-B54F-91F5BD8662E4}"/>
              </a:ext>
            </a:extLst>
          </p:cNvPr>
          <p:cNvSpPr txBox="1"/>
          <p:nvPr/>
        </p:nvSpPr>
        <p:spPr>
          <a:xfrm>
            <a:off x="1205835" y="5459263"/>
            <a:ext cx="7255704" cy="461665"/>
          </a:xfrm>
          <a:prstGeom prst="rect">
            <a:avLst/>
          </a:prstGeom>
          <a:noFill/>
        </p:spPr>
        <p:txBody>
          <a:bodyPr wrap="square" rtlCol="0">
            <a:spAutoFit/>
          </a:bodyPr>
          <a:lstStyle/>
          <a:p>
            <a:pPr defTabSz="342900"/>
            <a:r>
              <a:rPr lang="en-US" sz="2400" dirty="0">
                <a:solidFill>
                  <a:prstClr val="white"/>
                </a:solidFill>
                <a:latin typeface="Gill Sans MT" panose="020B0502020104020203"/>
              </a:rPr>
              <a:t>Thoughts + Emotions = Highest form of vibration</a:t>
            </a:r>
            <a:endParaRPr lang="en-US" sz="1350" dirty="0">
              <a:solidFill>
                <a:prstClr val="black"/>
              </a:solidFill>
              <a:latin typeface="Gill Sans MT" panose="020B0502020104020203"/>
            </a:endParaRPr>
          </a:p>
        </p:txBody>
      </p:sp>
      <p:pic>
        <p:nvPicPr>
          <p:cNvPr id="35" name="Picture 34" descr="A close up of a logo&#10;&#10;Description generated with very high confidence">
            <a:extLst>
              <a:ext uri="{FF2B5EF4-FFF2-40B4-BE49-F238E27FC236}">
                <a16:creationId xmlns:a16="http://schemas.microsoft.com/office/drawing/2014/main" id="{474B47D7-A445-471E-B14E-37C9D4B0F2F4}"/>
              </a:ext>
            </a:extLst>
          </p:cNvPr>
          <p:cNvPicPr>
            <a:picLocks noChangeAspect="1"/>
          </p:cNvPicPr>
          <p:nvPr/>
        </p:nvPicPr>
        <p:blipFill>
          <a:blip r:embed="rId2"/>
          <a:stretch>
            <a:fillRect/>
          </a:stretch>
        </p:blipFill>
        <p:spPr>
          <a:xfrm>
            <a:off x="4096753" y="1470865"/>
            <a:ext cx="4615160" cy="2643939"/>
          </a:xfrm>
          <a:prstGeom prst="rect">
            <a:avLst/>
          </a:prstGeom>
        </p:spPr>
      </p:pic>
      <p:sp>
        <p:nvSpPr>
          <p:cNvPr id="38" name="TextBox 37">
            <a:extLst>
              <a:ext uri="{FF2B5EF4-FFF2-40B4-BE49-F238E27FC236}">
                <a16:creationId xmlns:a16="http://schemas.microsoft.com/office/drawing/2014/main" id="{2518C8F6-DB46-492B-9B6F-272332B3BCA6}"/>
              </a:ext>
            </a:extLst>
          </p:cNvPr>
          <p:cNvSpPr txBox="1"/>
          <p:nvPr/>
        </p:nvSpPr>
        <p:spPr>
          <a:xfrm>
            <a:off x="4418675" y="4394636"/>
            <a:ext cx="4177966" cy="461665"/>
          </a:xfrm>
          <a:prstGeom prst="rect">
            <a:avLst/>
          </a:prstGeom>
          <a:noFill/>
        </p:spPr>
        <p:txBody>
          <a:bodyPr wrap="square" rtlCol="0">
            <a:spAutoFit/>
          </a:bodyPr>
          <a:lstStyle/>
          <a:p>
            <a:pPr defTabSz="342900"/>
            <a:r>
              <a:rPr lang="en-US" sz="2400" dirty="0">
                <a:solidFill>
                  <a:prstClr val="black"/>
                </a:solidFill>
                <a:latin typeface="Gill Sans MT" panose="020B0502020104020203"/>
              </a:rPr>
              <a:t>Frequency = Rate of vibration </a:t>
            </a:r>
          </a:p>
        </p:txBody>
      </p:sp>
    </p:spTree>
    <p:extLst>
      <p:ext uri="{BB962C8B-B14F-4D97-AF65-F5344CB8AC3E}">
        <p14:creationId xmlns:p14="http://schemas.microsoft.com/office/powerpoint/2010/main" val="1941899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7" name="Rectangle 62">
            <a:extLst>
              <a:ext uri="{FF2B5EF4-FFF2-40B4-BE49-F238E27FC236}">
                <a16:creationId xmlns:a16="http://schemas.microsoft.com/office/drawing/2014/main" id="{0CABCAE3-64FC-4149-819F-2C181282415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7185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8" name="Picture 64">
            <a:extLst>
              <a:ext uri="{FF2B5EF4-FFF2-40B4-BE49-F238E27FC236}">
                <a16:creationId xmlns:a16="http://schemas.microsoft.com/office/drawing/2014/main" id="{012FDCFE-9AD2-4D8A-8CBF-B3AA37EBF6D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452110"/>
            <a:ext cx="9144000" cy="557213"/>
          </a:xfrm>
          <a:prstGeom prst="rect">
            <a:avLst/>
          </a:prstGeom>
        </p:spPr>
      </p:pic>
      <p:cxnSp>
        <p:nvCxnSpPr>
          <p:cNvPr id="89" name="Straight Connector 66">
            <a:extLst>
              <a:ext uri="{FF2B5EF4-FFF2-40B4-BE49-F238E27FC236}">
                <a16:creationId xmlns:a16="http://schemas.microsoft.com/office/drawing/2014/main" id="{FBD463FC-4CA8-4FF4-85A3-AF9F4B98D21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356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68">
            <a:extLst>
              <a:ext uri="{FF2B5EF4-FFF2-40B4-BE49-F238E27FC236}">
                <a16:creationId xmlns:a16="http://schemas.microsoft.com/office/drawing/2014/main" id="{A56012FD-74A8-4C91-B318-435CF2B7192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224256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91" name="Group 70">
            <a:extLst>
              <a:ext uri="{FF2B5EF4-FFF2-40B4-BE49-F238E27FC236}">
                <a16:creationId xmlns:a16="http://schemas.microsoft.com/office/drawing/2014/main" id="{F2C08210-135F-434B-9B07-F3B4978C6C2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347" y="2366858"/>
            <a:ext cx="3715655" cy="2590151"/>
            <a:chOff x="7807230" y="2012810"/>
            <a:chExt cx="3251252" cy="3459865"/>
          </a:xfrm>
        </p:grpSpPr>
        <p:sp>
          <p:nvSpPr>
            <p:cNvPr id="72" name="Rectangle 71">
              <a:extLst>
                <a:ext uri="{FF2B5EF4-FFF2-40B4-BE49-F238E27FC236}">
                  <a16:creationId xmlns:a16="http://schemas.microsoft.com/office/drawing/2014/main" id="{F67A18BA-FBAA-4972-B2EE-86107FA7F012}"/>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sp>
          <p:nvSpPr>
            <p:cNvPr id="92" name="Rectangle 72">
              <a:extLst>
                <a:ext uri="{FF2B5EF4-FFF2-40B4-BE49-F238E27FC236}">
                  <a16:creationId xmlns:a16="http://schemas.microsoft.com/office/drawing/2014/main" id="{8776751E-B197-4182-95E7-62121266B03C}"/>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grpSp>
      <p:pic>
        <p:nvPicPr>
          <p:cNvPr id="22" name="Picture 21">
            <a:extLst>
              <a:ext uri="{FF2B5EF4-FFF2-40B4-BE49-F238E27FC236}">
                <a16:creationId xmlns:a16="http://schemas.microsoft.com/office/drawing/2014/main" id="{7367BB42-362E-422E-A08E-03D0F851BEF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83247" y="2529068"/>
            <a:ext cx="3288753" cy="2302127"/>
          </a:xfrm>
          <a:prstGeom prst="rect">
            <a:avLst/>
          </a:prstGeom>
        </p:spPr>
      </p:pic>
      <p:sp>
        <p:nvSpPr>
          <p:cNvPr id="2" name="Title 1">
            <a:extLst>
              <a:ext uri="{FF2B5EF4-FFF2-40B4-BE49-F238E27FC236}">
                <a16:creationId xmlns:a16="http://schemas.microsoft.com/office/drawing/2014/main" id="{75357D02-656F-49AE-BDAC-B0BC30EC37C2}"/>
              </a:ext>
            </a:extLst>
          </p:cNvPr>
          <p:cNvSpPr>
            <a:spLocks noGrp="1"/>
          </p:cNvSpPr>
          <p:nvPr>
            <p:ph type="title"/>
          </p:nvPr>
        </p:nvSpPr>
        <p:spPr>
          <a:xfrm>
            <a:off x="1088685" y="1460640"/>
            <a:ext cx="7202456" cy="786926"/>
          </a:xfrm>
        </p:spPr>
        <p:txBody>
          <a:bodyPr vert="horz" lIns="68580" tIns="34290" rIns="68580" bIns="34290" rtlCol="0" anchor="t">
            <a:normAutofit/>
          </a:bodyPr>
          <a:lstStyle/>
          <a:p>
            <a:r>
              <a:rPr lang="en-US" sz="3600" dirty="0"/>
              <a:t>Vibrational alignment</a:t>
            </a:r>
          </a:p>
        </p:txBody>
      </p:sp>
      <p:sp>
        <p:nvSpPr>
          <p:cNvPr id="4" name="Text Placeholder 3">
            <a:extLst>
              <a:ext uri="{FF2B5EF4-FFF2-40B4-BE49-F238E27FC236}">
                <a16:creationId xmlns:a16="http://schemas.microsoft.com/office/drawing/2014/main" id="{14D0663A-3D20-4035-81FF-0D65568C9A8D}"/>
              </a:ext>
            </a:extLst>
          </p:cNvPr>
          <p:cNvSpPr>
            <a:spLocks noGrp="1"/>
          </p:cNvSpPr>
          <p:nvPr>
            <p:ph type="body" sz="half" idx="2"/>
          </p:nvPr>
        </p:nvSpPr>
        <p:spPr>
          <a:xfrm>
            <a:off x="4947083" y="2376838"/>
            <a:ext cx="4196917" cy="2938112"/>
          </a:xfrm>
        </p:spPr>
        <p:txBody>
          <a:bodyPr vert="horz" lIns="68580" tIns="34290" rIns="68580" bIns="34290" rtlCol="0" anchor="t">
            <a:normAutofit fontScale="92500" lnSpcReduction="10000"/>
          </a:bodyPr>
          <a:lstStyle/>
          <a:p>
            <a:pPr marL="214313" indent="-171450">
              <a:buFont typeface="Arial" panose="020B0604020202020204" pitchFamily="34" charset="0"/>
              <a:buChar char="•"/>
            </a:pPr>
            <a:r>
              <a:rPr lang="en-US" sz="2700" dirty="0"/>
              <a:t>Matching of vibrational frequencies</a:t>
            </a:r>
          </a:p>
          <a:p>
            <a:pPr marL="214313" indent="-171450">
              <a:buFont typeface="Arial" panose="020B0604020202020204" pitchFamily="34" charset="0"/>
              <a:buChar char="•"/>
            </a:pPr>
            <a:r>
              <a:rPr lang="en-US" sz="2700" dirty="0"/>
              <a:t>Call up the feeling you will have when it comes true</a:t>
            </a:r>
          </a:p>
          <a:p>
            <a:pPr marL="214313" indent="-171450">
              <a:buFont typeface="Arial" panose="020B0604020202020204" pitchFamily="34" charset="0"/>
              <a:buChar char="•"/>
            </a:pPr>
            <a:r>
              <a:rPr lang="en-US" sz="2700" dirty="0"/>
              <a:t>Include emotions into your dreams</a:t>
            </a:r>
          </a:p>
        </p:txBody>
      </p:sp>
    </p:spTree>
    <p:extLst>
      <p:ext uri="{BB962C8B-B14F-4D97-AF65-F5344CB8AC3E}">
        <p14:creationId xmlns:p14="http://schemas.microsoft.com/office/powerpoint/2010/main" val="4154146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1183-F272-4B83-ADA3-93D78C1E34E3}"/>
              </a:ext>
            </a:extLst>
          </p:cNvPr>
          <p:cNvSpPr>
            <a:spLocks noGrp="1"/>
          </p:cNvSpPr>
          <p:nvPr>
            <p:ph type="title"/>
          </p:nvPr>
        </p:nvSpPr>
        <p:spPr>
          <a:xfrm>
            <a:off x="581053" y="1456480"/>
            <a:ext cx="2957276" cy="1685338"/>
          </a:xfrm>
        </p:spPr>
        <p:txBody>
          <a:bodyPr>
            <a:normAutofit/>
          </a:bodyPr>
          <a:lstStyle/>
          <a:p>
            <a:r>
              <a:rPr lang="en-US" sz="3000" dirty="0"/>
              <a:t>Feeling is the SECRET</a:t>
            </a:r>
          </a:p>
        </p:txBody>
      </p:sp>
      <p:pic>
        <p:nvPicPr>
          <p:cNvPr id="6" name="Content Placeholder 5">
            <a:extLst>
              <a:ext uri="{FF2B5EF4-FFF2-40B4-BE49-F238E27FC236}">
                <a16:creationId xmlns:a16="http://schemas.microsoft.com/office/drawing/2014/main" id="{BA43B05A-81A0-4702-9319-37AAD234C95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759305" y="2015860"/>
            <a:ext cx="2957276" cy="2088576"/>
          </a:xfrm>
        </p:spPr>
      </p:pic>
      <p:sp>
        <p:nvSpPr>
          <p:cNvPr id="4" name="Text Placeholder 3">
            <a:extLst>
              <a:ext uri="{FF2B5EF4-FFF2-40B4-BE49-F238E27FC236}">
                <a16:creationId xmlns:a16="http://schemas.microsoft.com/office/drawing/2014/main" id="{C658445F-A751-424F-9715-61D0C0FE3341}"/>
              </a:ext>
            </a:extLst>
          </p:cNvPr>
          <p:cNvSpPr>
            <a:spLocks noGrp="1"/>
          </p:cNvSpPr>
          <p:nvPr>
            <p:ph type="body" sz="half" idx="2"/>
          </p:nvPr>
        </p:nvSpPr>
        <p:spPr>
          <a:xfrm>
            <a:off x="270711" y="3261369"/>
            <a:ext cx="4006516" cy="1686136"/>
          </a:xfrm>
        </p:spPr>
        <p:txBody>
          <a:bodyPr>
            <a:normAutofit fontScale="92500"/>
          </a:bodyPr>
          <a:lstStyle/>
          <a:p>
            <a:pPr marL="257175" indent="-257175">
              <a:buFont typeface="Wingdings" panose="05000000000000000000" pitchFamily="2" charset="2"/>
              <a:buChar char="ü"/>
            </a:pPr>
            <a:r>
              <a:rPr lang="en-US" sz="2100" dirty="0"/>
              <a:t>Feel- Vibrate to- Create frequency</a:t>
            </a:r>
          </a:p>
          <a:p>
            <a:pPr marL="257175" indent="-257175">
              <a:buFont typeface="Wingdings" panose="05000000000000000000" pitchFamily="2" charset="2"/>
              <a:buChar char="ü"/>
            </a:pPr>
            <a:r>
              <a:rPr lang="en-US" sz="2100" dirty="0"/>
              <a:t>Positive Feeling</a:t>
            </a:r>
          </a:p>
          <a:p>
            <a:pPr marL="257175" indent="-257175">
              <a:buFont typeface="Wingdings" panose="05000000000000000000" pitchFamily="2" charset="2"/>
              <a:buChar char="ü"/>
            </a:pPr>
            <a:r>
              <a:rPr lang="en-US" sz="2100" dirty="0"/>
              <a:t>The more intense feeling =&gt; The faster dream comes true</a:t>
            </a:r>
          </a:p>
        </p:txBody>
      </p:sp>
      <p:sp>
        <p:nvSpPr>
          <p:cNvPr id="11" name="TextBox 10">
            <a:extLst>
              <a:ext uri="{FF2B5EF4-FFF2-40B4-BE49-F238E27FC236}">
                <a16:creationId xmlns:a16="http://schemas.microsoft.com/office/drawing/2014/main" id="{9A1B928B-9205-4491-935B-25A423DC71A0}"/>
              </a:ext>
            </a:extLst>
          </p:cNvPr>
          <p:cNvSpPr txBox="1"/>
          <p:nvPr/>
        </p:nvSpPr>
        <p:spPr>
          <a:xfrm>
            <a:off x="4572000" y="4439653"/>
            <a:ext cx="4572000" cy="1200329"/>
          </a:xfrm>
          <a:prstGeom prst="rect">
            <a:avLst/>
          </a:prstGeom>
          <a:noFill/>
        </p:spPr>
        <p:txBody>
          <a:bodyPr wrap="square" rtlCol="0">
            <a:spAutoFit/>
          </a:bodyPr>
          <a:lstStyle/>
          <a:p>
            <a:pPr defTabSz="342900"/>
            <a:r>
              <a:rPr lang="en-US" sz="2100" dirty="0">
                <a:solidFill>
                  <a:prstClr val="black"/>
                </a:solidFill>
                <a:latin typeface="Gill Sans MT" panose="020B0502020104020203"/>
              </a:rPr>
              <a:t>“What you think about; activates a vibration within you”</a:t>
            </a:r>
          </a:p>
          <a:p>
            <a:pPr defTabSz="342900"/>
            <a:r>
              <a:rPr lang="en-US" sz="1500" dirty="0">
                <a:solidFill>
                  <a:prstClr val="black"/>
                </a:solidFill>
                <a:latin typeface="Gill Sans MT" panose="020B0502020104020203"/>
              </a:rPr>
              <a:t>                         			                       Abraham Hicks       </a:t>
            </a:r>
          </a:p>
        </p:txBody>
      </p:sp>
      <p:sp>
        <p:nvSpPr>
          <p:cNvPr id="12" name="TextBox 11">
            <a:extLst>
              <a:ext uri="{FF2B5EF4-FFF2-40B4-BE49-F238E27FC236}">
                <a16:creationId xmlns:a16="http://schemas.microsoft.com/office/drawing/2014/main" id="{8662DE10-360D-4509-8343-335DC93DB7AA}"/>
              </a:ext>
            </a:extLst>
          </p:cNvPr>
          <p:cNvSpPr txBox="1"/>
          <p:nvPr/>
        </p:nvSpPr>
        <p:spPr>
          <a:xfrm>
            <a:off x="3970422" y="1118937"/>
            <a:ext cx="4990097" cy="623248"/>
          </a:xfrm>
          <a:prstGeom prst="rect">
            <a:avLst/>
          </a:prstGeom>
          <a:noFill/>
        </p:spPr>
        <p:txBody>
          <a:bodyPr wrap="square" rtlCol="0">
            <a:spAutoFit/>
          </a:bodyPr>
          <a:lstStyle/>
          <a:p>
            <a:pPr defTabSz="342900"/>
            <a:r>
              <a:rPr lang="en-US" sz="2100" dirty="0">
                <a:solidFill>
                  <a:prstClr val="black"/>
                </a:solidFill>
                <a:latin typeface="Gill Sans MT" panose="020B0502020104020203"/>
              </a:rPr>
              <a:t>“A change in a feeling is a change in destiny”</a:t>
            </a:r>
          </a:p>
          <a:p>
            <a:pPr defTabSz="342900"/>
            <a:r>
              <a:rPr lang="en-US" sz="1350" dirty="0">
                <a:solidFill>
                  <a:prstClr val="black"/>
                </a:solidFill>
                <a:latin typeface="Gill Sans MT" panose="020B0502020104020203"/>
              </a:rPr>
              <a:t>										Neville Goddard</a:t>
            </a:r>
          </a:p>
        </p:txBody>
      </p:sp>
    </p:spTree>
    <p:extLst>
      <p:ext uri="{BB962C8B-B14F-4D97-AF65-F5344CB8AC3E}">
        <p14:creationId xmlns:p14="http://schemas.microsoft.com/office/powerpoint/2010/main" val="3452442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EA869E1-F851-4A52-92F5-77E592B76A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7185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4" name="Picture 53">
            <a:extLst>
              <a:ext uri="{FF2B5EF4-FFF2-40B4-BE49-F238E27FC236}">
                <a16:creationId xmlns:a16="http://schemas.microsoft.com/office/drawing/2014/main" id="{B083AD55-8296-44BD-8E14-DD2DDBC351B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5452110"/>
            <a:ext cx="9144000" cy="557213"/>
          </a:xfrm>
          <a:prstGeom prst="rect">
            <a:avLst/>
          </a:prstGeom>
        </p:spPr>
      </p:pic>
      <p:cxnSp>
        <p:nvCxnSpPr>
          <p:cNvPr id="56" name="Straight Connector 55">
            <a:extLst>
              <a:ext uri="{FF2B5EF4-FFF2-40B4-BE49-F238E27FC236}">
                <a16:creationId xmlns:a16="http://schemas.microsoft.com/office/drawing/2014/main" id="{2BF46B26-15FC-4C5A-94FA-AE9ED64B5C2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356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ADF1045-FC61-45F9-B214-2286C967598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224256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0" name="Rectangle 59">
            <a:extLst>
              <a:ext uri="{FF2B5EF4-FFF2-40B4-BE49-F238E27FC236}">
                <a16:creationId xmlns:a16="http://schemas.microsoft.com/office/drawing/2014/main" id="{E62F3B89-BAFE-4E06-B919-42B4E80B76F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85725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sp>
        <p:nvSpPr>
          <p:cNvPr id="62" name="Rectangle 61">
            <a:extLst>
              <a:ext uri="{FF2B5EF4-FFF2-40B4-BE49-F238E27FC236}">
                <a16:creationId xmlns:a16="http://schemas.microsoft.com/office/drawing/2014/main" id="{091BD5E2-496D-49A4-86BA-AE2A6D156C4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7185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pic>
        <p:nvPicPr>
          <p:cNvPr id="64" name="Picture 63">
            <a:extLst>
              <a:ext uri="{FF2B5EF4-FFF2-40B4-BE49-F238E27FC236}">
                <a16:creationId xmlns:a16="http://schemas.microsoft.com/office/drawing/2014/main" id="{A98A1F10-DBC5-458F-A290-F8A66387B199}"/>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5452110"/>
            <a:ext cx="9144000" cy="557213"/>
          </a:xfrm>
          <a:prstGeom prst="rect">
            <a:avLst/>
          </a:prstGeom>
        </p:spPr>
      </p:pic>
      <p:cxnSp>
        <p:nvCxnSpPr>
          <p:cNvPr id="66" name="Straight Connector 65">
            <a:extLst>
              <a:ext uri="{FF2B5EF4-FFF2-40B4-BE49-F238E27FC236}">
                <a16:creationId xmlns:a16="http://schemas.microsoft.com/office/drawing/2014/main" id="{1ADD7D3E-7196-4C5F-B311-F75C99DC819D}"/>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356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A7E563D-EB65-4E42-AA76-955E1D2FAF8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3" y="3978676"/>
            <a:ext cx="2452817"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Content Placeholder 5" descr="Water next to the ocean&#10;&#10;Description generated with high confidence">
            <a:extLst>
              <a:ext uri="{FF2B5EF4-FFF2-40B4-BE49-F238E27FC236}">
                <a16:creationId xmlns:a16="http://schemas.microsoft.com/office/drawing/2014/main" id="{08725AB3-C739-4B7F-BA8A-7F45C19D7C0C}"/>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a:stretch/>
        </p:blipFill>
        <p:spPr>
          <a:xfrm>
            <a:off x="3778203" y="1582032"/>
            <a:ext cx="2568820" cy="1926614"/>
          </a:xfrm>
          <a:prstGeom prst="rect">
            <a:avLst/>
          </a:prstGeom>
        </p:spPr>
      </p:pic>
      <p:pic>
        <p:nvPicPr>
          <p:cNvPr id="12" name="Picture 11" descr="A picture containing clipart&#10;&#10;Description generated with high confidence">
            <a:extLst>
              <a:ext uri="{FF2B5EF4-FFF2-40B4-BE49-F238E27FC236}">
                <a16:creationId xmlns:a16="http://schemas.microsoft.com/office/drawing/2014/main" id="{EC440EA1-7799-40A6-8043-330F4A2C85D3}"/>
              </a:ext>
            </a:extLst>
          </p:cNvPr>
          <p:cNvPicPr>
            <a:picLocks noChangeAspect="1"/>
          </p:cNvPicPr>
          <p:nvPr/>
        </p:nvPicPr>
        <p:blipFill rotWithShape="1">
          <a:blip r:embed="rId5"/>
          <a:srcRect/>
          <a:stretch/>
        </p:blipFill>
        <p:spPr>
          <a:xfrm>
            <a:off x="6352475" y="1560965"/>
            <a:ext cx="2109370" cy="1968746"/>
          </a:xfrm>
          <a:prstGeom prst="rect">
            <a:avLst/>
          </a:prstGeom>
        </p:spPr>
      </p:pic>
      <p:sp>
        <p:nvSpPr>
          <p:cNvPr id="2" name="Title 1">
            <a:extLst>
              <a:ext uri="{FF2B5EF4-FFF2-40B4-BE49-F238E27FC236}">
                <a16:creationId xmlns:a16="http://schemas.microsoft.com/office/drawing/2014/main" id="{02BEE78F-0812-4ABF-BDC4-8084C1F544BC}"/>
              </a:ext>
            </a:extLst>
          </p:cNvPr>
          <p:cNvSpPr>
            <a:spLocks noGrp="1"/>
          </p:cNvSpPr>
          <p:nvPr>
            <p:ph type="title"/>
          </p:nvPr>
        </p:nvSpPr>
        <p:spPr>
          <a:xfrm>
            <a:off x="1088685" y="2418626"/>
            <a:ext cx="2453842" cy="1565050"/>
          </a:xfrm>
        </p:spPr>
        <p:txBody>
          <a:bodyPr vert="horz" lIns="68580" tIns="34290" rIns="68580" bIns="34290" rtlCol="0" anchor="b">
            <a:normAutofit/>
          </a:bodyPr>
          <a:lstStyle/>
          <a:p>
            <a:r>
              <a:rPr lang="en-US" sz="2700" dirty="0"/>
              <a:t>THINK &amp; FEEL POSITIVELY</a:t>
            </a:r>
          </a:p>
        </p:txBody>
      </p:sp>
      <p:sp>
        <p:nvSpPr>
          <p:cNvPr id="4" name="Text Placeholder 3">
            <a:extLst>
              <a:ext uri="{FF2B5EF4-FFF2-40B4-BE49-F238E27FC236}">
                <a16:creationId xmlns:a16="http://schemas.microsoft.com/office/drawing/2014/main" id="{D6BDE782-87C5-4298-A310-B299FEF4E07C}"/>
              </a:ext>
            </a:extLst>
          </p:cNvPr>
          <p:cNvSpPr>
            <a:spLocks noGrp="1"/>
          </p:cNvSpPr>
          <p:nvPr>
            <p:ph type="body" sz="half" idx="2"/>
          </p:nvPr>
        </p:nvSpPr>
        <p:spPr>
          <a:xfrm>
            <a:off x="3778202" y="3588540"/>
            <a:ext cx="4512710" cy="1371636"/>
          </a:xfrm>
        </p:spPr>
        <p:txBody>
          <a:bodyPr vert="horz" lIns="68580" tIns="34290" rIns="68580" bIns="34290" rtlCol="0" anchor="t">
            <a:normAutofit fontScale="92500" lnSpcReduction="20000"/>
          </a:bodyPr>
          <a:lstStyle/>
          <a:p>
            <a:pPr indent="-171450">
              <a:buFont typeface="Arial" panose="020B0604020202020204" pitchFamily="34" charset="0"/>
              <a:buChar char="•"/>
            </a:pPr>
            <a:r>
              <a:rPr lang="en-US" sz="1800" dirty="0"/>
              <a:t>VISUALIZE</a:t>
            </a:r>
          </a:p>
          <a:p>
            <a:pPr indent="-171450">
              <a:buFont typeface="Arial" panose="020B0604020202020204" pitchFamily="34" charset="0"/>
              <a:buChar char="•"/>
            </a:pPr>
            <a:r>
              <a:rPr lang="en-US" sz="1800" dirty="0"/>
              <a:t>THINK POSITIVE (no doubt or anxiety)</a:t>
            </a:r>
          </a:p>
          <a:p>
            <a:pPr indent="-171450">
              <a:buFont typeface="Arial" panose="020B0604020202020204" pitchFamily="34" charset="0"/>
              <a:buChar char="•"/>
            </a:pPr>
            <a:r>
              <a:rPr lang="en-US" sz="1800" dirty="0"/>
              <a:t>FEEL AS IF YOUR DREAM ALREADY CAME TRUE</a:t>
            </a:r>
          </a:p>
        </p:txBody>
      </p:sp>
      <p:sp>
        <p:nvSpPr>
          <p:cNvPr id="48" name="Text Placeholder 3">
            <a:extLst>
              <a:ext uri="{FF2B5EF4-FFF2-40B4-BE49-F238E27FC236}">
                <a16:creationId xmlns:a16="http://schemas.microsoft.com/office/drawing/2014/main" id="{6BD98991-5D4C-479B-8A4B-76F6A48BC95B}"/>
              </a:ext>
            </a:extLst>
          </p:cNvPr>
          <p:cNvSpPr txBox="1">
            <a:spLocks/>
          </p:cNvSpPr>
          <p:nvPr/>
        </p:nvSpPr>
        <p:spPr>
          <a:xfrm>
            <a:off x="1088685" y="4046324"/>
            <a:ext cx="2547860" cy="1069089"/>
          </a:xfrm>
          <a:prstGeom prst="rect">
            <a:avLst/>
          </a:prstGeom>
        </p:spPr>
        <p:txBody>
          <a:bodyPr vert="horz" lIns="68580" tIns="34290" rIns="68580" bIns="34290" rtlCol="0" anchor="t">
            <a:normAutofit fontScale="925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400" kern="1200" cap="none" baseline="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200"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cap="none" baseline="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00000"/>
              <a:buFont typeface="Arial" panose="020B0604020202020204" pitchFamily="34" charset="0"/>
              <a:buNone/>
              <a:defRPr sz="1000" kern="1200" baseline="0">
                <a:solidFill>
                  <a:schemeClr val="tx1"/>
                </a:solidFill>
                <a:effectLst/>
                <a:latin typeface="+mn-lt"/>
                <a:ea typeface="+mn-ea"/>
                <a:cs typeface="+mn-cs"/>
              </a:defRPr>
            </a:lvl9pPr>
          </a:lstStyle>
          <a:p>
            <a:pPr defTabSz="685800">
              <a:spcBef>
                <a:spcPts val="750"/>
              </a:spcBef>
              <a:buClr>
                <a:srgbClr val="B71E42"/>
              </a:buClr>
            </a:pPr>
            <a:r>
              <a:rPr lang="en-US" sz="2100" dirty="0">
                <a:solidFill>
                  <a:prstClr val="black"/>
                </a:solidFill>
                <a:latin typeface="Gill Sans MT" panose="020B0502020104020203"/>
              </a:rPr>
              <a:t>TO BE IN A GOOD STATE OF  VIBRATION</a:t>
            </a:r>
          </a:p>
        </p:txBody>
      </p:sp>
    </p:spTree>
    <p:extLst>
      <p:ext uri="{BB962C8B-B14F-4D97-AF65-F5344CB8AC3E}">
        <p14:creationId xmlns:p14="http://schemas.microsoft.com/office/powerpoint/2010/main" val="335484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C9809-F258-4C52-98E9-511E2CE463B8}"/>
              </a:ext>
            </a:extLst>
          </p:cNvPr>
          <p:cNvSpPr>
            <a:spLocks noGrp="1"/>
          </p:cNvSpPr>
          <p:nvPr>
            <p:ph type="title"/>
          </p:nvPr>
        </p:nvSpPr>
        <p:spPr/>
        <p:txBody>
          <a:bodyPr>
            <a:normAutofit/>
          </a:bodyPr>
          <a:lstStyle/>
          <a:p>
            <a:r>
              <a:rPr lang="en-US" sz="3000" dirty="0"/>
              <a:t>Dream</a:t>
            </a:r>
          </a:p>
        </p:txBody>
      </p:sp>
      <p:pic>
        <p:nvPicPr>
          <p:cNvPr id="5" name="Picture 9" descr="http://www.forge22.com/wallpaper/standard/space/Apollo%2011%20astronaut%201600x1200.jpg">
            <a:extLst>
              <a:ext uri="{FF2B5EF4-FFF2-40B4-BE49-F238E27FC236}">
                <a16:creationId xmlns:a16="http://schemas.microsoft.com/office/drawing/2014/main" id="{7B40BA64-074B-4C8D-A126-40B98230DD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2616" y="1512094"/>
            <a:ext cx="4510088" cy="338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D930ACE6-9EE4-4BC4-8A39-3E17F3BD83EC}"/>
              </a:ext>
            </a:extLst>
          </p:cNvPr>
          <p:cNvSpPr txBox="1">
            <a:spLocks/>
          </p:cNvSpPr>
          <p:nvPr/>
        </p:nvSpPr>
        <p:spPr>
          <a:xfrm>
            <a:off x="1083503" y="2873514"/>
            <a:ext cx="2454824" cy="1685338"/>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0" i="0" kern="1200" cap="all">
                <a:solidFill>
                  <a:schemeClr val="tx1"/>
                </a:solidFill>
                <a:effectLst/>
                <a:latin typeface="+mj-lt"/>
                <a:ea typeface="+mj-ea"/>
                <a:cs typeface="+mj-cs"/>
              </a:defRPr>
            </a:lvl1pPr>
          </a:lstStyle>
          <a:p>
            <a:pPr defTabSz="685800"/>
            <a:r>
              <a:rPr lang="en-US" sz="3000" dirty="0">
                <a:solidFill>
                  <a:prstClr val="black"/>
                </a:solidFill>
                <a:latin typeface="Gill Sans MT" panose="020B0502020104020203"/>
              </a:rPr>
              <a:t>Of the impossible to achieve</a:t>
            </a:r>
          </a:p>
        </p:txBody>
      </p:sp>
    </p:spTree>
    <p:extLst>
      <p:ext uri="{BB962C8B-B14F-4D97-AF65-F5344CB8AC3E}">
        <p14:creationId xmlns:p14="http://schemas.microsoft.com/office/powerpoint/2010/main" val="190438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162AF-4C15-4202-B279-AF7F1EA1909D}"/>
              </a:ext>
            </a:extLst>
          </p:cNvPr>
          <p:cNvSpPr>
            <a:spLocks noGrp="1"/>
          </p:cNvSpPr>
          <p:nvPr>
            <p:ph type="title"/>
          </p:nvPr>
        </p:nvSpPr>
        <p:spPr>
          <a:xfrm>
            <a:off x="1052659" y="1720885"/>
            <a:ext cx="7038683" cy="1524272"/>
          </a:xfrm>
        </p:spPr>
        <p:txBody>
          <a:bodyPr>
            <a:normAutofit/>
          </a:bodyPr>
          <a:lstStyle/>
          <a:p>
            <a:r>
              <a:rPr lang="en-US" sz="5400" dirty="0"/>
              <a:t>BELIEF</a:t>
            </a:r>
            <a:endParaRPr lang="en-US" sz="2400" dirty="0"/>
          </a:p>
        </p:txBody>
      </p:sp>
      <p:sp>
        <p:nvSpPr>
          <p:cNvPr id="5" name="Title 1">
            <a:extLst>
              <a:ext uri="{FF2B5EF4-FFF2-40B4-BE49-F238E27FC236}">
                <a16:creationId xmlns:a16="http://schemas.microsoft.com/office/drawing/2014/main" id="{B2FAE70F-6E40-485F-B003-C2F9D55B9328}"/>
              </a:ext>
            </a:extLst>
          </p:cNvPr>
          <p:cNvSpPr txBox="1">
            <a:spLocks/>
          </p:cNvSpPr>
          <p:nvPr/>
        </p:nvSpPr>
        <p:spPr>
          <a:xfrm>
            <a:off x="1052659" y="2850708"/>
            <a:ext cx="7038683" cy="1524272"/>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2400" b="0" i="0" kern="1200" cap="all">
                <a:solidFill>
                  <a:schemeClr val="tx1"/>
                </a:solidFill>
                <a:effectLst/>
                <a:latin typeface="+mj-lt"/>
                <a:ea typeface="+mj-ea"/>
                <a:cs typeface="+mj-cs"/>
              </a:defRPr>
            </a:lvl1pPr>
          </a:lstStyle>
          <a:p>
            <a:pPr defTabSz="685800"/>
            <a:r>
              <a:rPr lang="en-US" sz="4050" dirty="0">
                <a:solidFill>
                  <a:prstClr val="black"/>
                </a:solidFill>
                <a:latin typeface="Gill Sans MT" panose="020B0502020104020203"/>
              </a:rPr>
              <a:t>THOUGHT + EMOTION</a:t>
            </a:r>
          </a:p>
        </p:txBody>
      </p:sp>
    </p:spTree>
    <p:extLst>
      <p:ext uri="{BB962C8B-B14F-4D97-AF65-F5344CB8AC3E}">
        <p14:creationId xmlns:p14="http://schemas.microsoft.com/office/powerpoint/2010/main" val="4102628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7185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5452110"/>
            <a:ext cx="9144000" cy="557213"/>
          </a:xfrm>
          <a:prstGeom prst="rect">
            <a:avLst/>
          </a:prstGeom>
        </p:spPr>
      </p:pic>
      <p:cxnSp>
        <p:nvCxnSpPr>
          <p:cNvPr id="14" name="Straight Connector 13">
            <a:extLst>
              <a:ext uri="{FF2B5EF4-FFF2-40B4-BE49-F238E27FC236}">
                <a16:creationId xmlns:a16="http://schemas.microsoft.com/office/drawing/2014/main" id="{A5C9319C-E20D-4884-952F-60B6A58C3E34}"/>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45356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E6531A-0776-43BA-A852-5FB5C77534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7064" y="1257300"/>
            <a:ext cx="6809874" cy="38079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sp>
        <p:nvSpPr>
          <p:cNvPr id="18" name="Rectangle 17">
            <a:extLst>
              <a:ext uri="{FF2B5EF4-FFF2-40B4-BE49-F238E27FC236}">
                <a16:creationId xmlns:a16="http://schemas.microsoft.com/office/drawing/2014/main" id="{F8C5273F-2B84-46BF-A94F-1A20E13B3AA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54" y="1429652"/>
            <a:ext cx="6467094" cy="346329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pic>
        <p:nvPicPr>
          <p:cNvPr id="5" name="Content Placeholder 4">
            <a:extLst>
              <a:ext uri="{FF2B5EF4-FFF2-40B4-BE49-F238E27FC236}">
                <a16:creationId xmlns:a16="http://schemas.microsoft.com/office/drawing/2014/main" id="{10A75E57-B51A-4FA8-B0F4-0991A77EAD07}"/>
              </a:ext>
            </a:extLst>
          </p:cNvPr>
          <p:cNvPicPr>
            <a:picLocks noGrp="1" noChangeAspect="1"/>
          </p:cNvPicPr>
          <p:nvPr>
            <p:ph idx="1"/>
          </p:nvPr>
        </p:nvPicPr>
        <p:blipFill>
          <a:blip r:embed="rId3"/>
          <a:stretch>
            <a:fillRect/>
          </a:stretch>
        </p:blipFill>
        <p:spPr>
          <a:xfrm>
            <a:off x="1450622" y="1633287"/>
            <a:ext cx="6242757" cy="3116904"/>
          </a:xfrm>
          <a:prstGeom prst="rect">
            <a:avLst/>
          </a:prstGeom>
          <a:solidFill>
            <a:schemeClr val="tx1"/>
          </a:solidFill>
        </p:spPr>
      </p:pic>
      <p:sp>
        <p:nvSpPr>
          <p:cNvPr id="6" name="Rectangle 5">
            <a:extLst>
              <a:ext uri="{FF2B5EF4-FFF2-40B4-BE49-F238E27FC236}">
                <a16:creationId xmlns:a16="http://schemas.microsoft.com/office/drawing/2014/main" id="{11C99B59-7B40-49A8-8DED-EA9FDD6599A8}"/>
              </a:ext>
            </a:extLst>
          </p:cNvPr>
          <p:cNvSpPr/>
          <p:nvPr/>
        </p:nvSpPr>
        <p:spPr>
          <a:xfrm>
            <a:off x="5146193" y="4365577"/>
            <a:ext cx="1080149" cy="245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342900"/>
            <a:endParaRPr lang="en-US" sz="1350">
              <a:solidFill>
                <a:prstClr val="white"/>
              </a:solidFill>
              <a:latin typeface="Gill Sans MT" panose="020B0502020104020203"/>
            </a:endParaRPr>
          </a:p>
        </p:txBody>
      </p:sp>
    </p:spTree>
    <p:extLst>
      <p:ext uri="{BB962C8B-B14F-4D97-AF65-F5344CB8AC3E}">
        <p14:creationId xmlns:p14="http://schemas.microsoft.com/office/powerpoint/2010/main" val="2370820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4CC6-EA22-4AF6-A15A-E37426AF81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DEE1A9-8AD2-4289-B0F0-4938532905A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B8156E46-825B-4042-854C-1BFB03A0D75B}"/>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F967D837-2F95-4368-AAD0-ED4112219CBD}"/>
              </a:ext>
            </a:extLst>
          </p:cNvPr>
          <p:cNvPicPr>
            <a:picLocks noChangeAspect="1"/>
          </p:cNvPicPr>
          <p:nvPr/>
        </p:nvPicPr>
        <p:blipFill>
          <a:blip r:embed="rId2"/>
          <a:stretch>
            <a:fillRect/>
          </a:stretch>
        </p:blipFill>
        <p:spPr>
          <a:xfrm>
            <a:off x="914400" y="1080846"/>
            <a:ext cx="7315200" cy="4121944"/>
          </a:xfrm>
          <a:prstGeom prst="rect">
            <a:avLst/>
          </a:prstGeom>
        </p:spPr>
      </p:pic>
    </p:spTree>
    <p:extLst>
      <p:ext uri="{BB962C8B-B14F-4D97-AF65-F5344CB8AC3E}">
        <p14:creationId xmlns:p14="http://schemas.microsoft.com/office/powerpoint/2010/main" val="1891015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Callout 6"/>
          <p:cNvSpPr/>
          <p:nvPr/>
        </p:nvSpPr>
        <p:spPr>
          <a:xfrm>
            <a:off x="2971800" y="278827"/>
            <a:ext cx="4038600" cy="1905000"/>
          </a:xfrm>
          <a:prstGeom prst="wedgeEllipseCallout">
            <a:avLst>
              <a:gd name="adj1" fmla="val -83507"/>
              <a:gd name="adj2" fmla="val 40131"/>
            </a:avLst>
          </a:prstGeom>
          <a:scene3d>
            <a:camera prst="orthographicFront">
              <a:rot lat="0" lon="3000000" rev="0"/>
            </a:camera>
            <a:lightRig rig="threePt" dir="t"/>
          </a:scene3d>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eorgia"/>
                <a:ea typeface="+mn-ea"/>
                <a:cs typeface="+mn-cs"/>
              </a:rPr>
              <a:t>Tell me , dear ones…WHAT IS HISTORY?  Come up with your own definition of History!</a:t>
            </a:r>
          </a:p>
        </p:txBody>
      </p:sp>
      <p:pic>
        <p:nvPicPr>
          <p:cNvPr id="2" name="Picture 1">
            <a:extLst>
              <a:ext uri="{FF2B5EF4-FFF2-40B4-BE49-F238E27FC236}">
                <a16:creationId xmlns:a16="http://schemas.microsoft.com/office/drawing/2014/main" id="{EE6B73DB-E0DB-F246-8707-5242B364B510}"/>
              </a:ext>
            </a:extLst>
          </p:cNvPr>
          <p:cNvPicPr>
            <a:picLocks noChangeAspect="1"/>
          </p:cNvPicPr>
          <p:nvPr/>
        </p:nvPicPr>
        <p:blipFill>
          <a:blip r:embed="rId2"/>
          <a:stretch>
            <a:fillRect/>
          </a:stretch>
        </p:blipFill>
        <p:spPr>
          <a:xfrm>
            <a:off x="457200" y="2209800"/>
            <a:ext cx="3009900" cy="4038600"/>
          </a:xfrm>
          <a:prstGeom prst="rect">
            <a:avLst/>
          </a:prstGeom>
        </p:spPr>
      </p:pic>
      <p:pic>
        <p:nvPicPr>
          <p:cNvPr id="3" name="Picture 2">
            <a:extLst>
              <a:ext uri="{FF2B5EF4-FFF2-40B4-BE49-F238E27FC236}">
                <a16:creationId xmlns:a16="http://schemas.microsoft.com/office/drawing/2014/main" id="{4DCBC61E-B92B-B04A-8233-4A1926F56D1C}"/>
              </a:ext>
            </a:extLst>
          </p:cNvPr>
          <p:cNvPicPr>
            <a:picLocks noChangeAspect="1"/>
          </p:cNvPicPr>
          <p:nvPr/>
        </p:nvPicPr>
        <p:blipFill>
          <a:blip r:embed="rId3"/>
          <a:stretch>
            <a:fillRect/>
          </a:stretch>
        </p:blipFill>
        <p:spPr>
          <a:xfrm>
            <a:off x="6019800" y="2157854"/>
            <a:ext cx="3028929" cy="4090546"/>
          </a:xfrm>
          <a:prstGeom prst="rect">
            <a:avLst/>
          </a:prstGeom>
        </p:spPr>
      </p:pic>
    </p:spTree>
    <p:extLst>
      <p:ext uri="{BB962C8B-B14F-4D97-AF65-F5344CB8AC3E}">
        <p14:creationId xmlns:p14="http://schemas.microsoft.com/office/powerpoint/2010/main" val="46624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2615834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89679"/>
            <a:ext cx="9144000" cy="6278642"/>
          </a:xfrm>
          <a:prstGeom prst="rect">
            <a:avLst/>
          </a:prstGeom>
          <a:noFill/>
        </p:spPr>
        <p:txBody>
          <a:bodyPr wrap="square" rtlCol="0">
            <a:spAutoFit/>
          </a:bodyPr>
          <a:lstStyle/>
          <a:p>
            <a:pPr algn="ctr"/>
            <a:r>
              <a:rPr lang="en-US" sz="4400" b="1" dirty="0">
                <a:latin typeface="Book Antiqua" panose="02040602050305030304" pitchFamily="18" charset="0"/>
                <a:cs typeface="Arial" panose="020B0604020202020204" pitchFamily="34" charset="0"/>
              </a:rPr>
              <a:t>Schedule</a:t>
            </a:r>
            <a:endParaRPr lang="en-US" b="1" dirty="0">
              <a:latin typeface="Book Antiqua" panose="02040602050305030304" pitchFamily="18" charset="0"/>
              <a:cs typeface="Arial" panose="020B0604020202020204" pitchFamily="34" charset="0"/>
            </a:endParaRPr>
          </a:p>
          <a:p>
            <a:pPr algn="ctr">
              <a:spcAft>
                <a:spcPts val="600"/>
              </a:spcAft>
            </a:pPr>
            <a:r>
              <a:rPr lang="en-US" sz="2800" i="1" dirty="0">
                <a:latin typeface="Book Antiqua" panose="02040602050305030304" pitchFamily="18" charset="0"/>
                <a:cs typeface="Arial" panose="020B0604020202020204" pitchFamily="34" charset="0"/>
              </a:rPr>
              <a:t>Opening Remarks</a:t>
            </a:r>
          </a:p>
          <a:p>
            <a:pPr algn="ctr">
              <a:spcAft>
                <a:spcPts val="600"/>
              </a:spcAft>
            </a:pPr>
            <a:r>
              <a:rPr lang="en-US" sz="2800" b="1" dirty="0" err="1">
                <a:latin typeface="Book Antiqua" panose="02040602050305030304" pitchFamily="18" charset="0"/>
                <a:cs typeface="Arial" panose="020B0604020202020204" pitchFamily="34" charset="0"/>
              </a:rPr>
              <a:t>Abdulbasit</a:t>
            </a:r>
            <a:r>
              <a:rPr lang="en-US" sz="2800" b="1" dirty="0">
                <a:latin typeface="Book Antiqua" panose="02040602050305030304" pitchFamily="18" charset="0"/>
                <a:cs typeface="Arial" panose="020B0604020202020204" pitchFamily="34" charset="0"/>
              </a:rPr>
              <a:t> </a:t>
            </a:r>
            <a:r>
              <a:rPr lang="en-US" sz="2800" b="1" dirty="0" err="1">
                <a:latin typeface="Book Antiqua" panose="02040602050305030304" pitchFamily="18" charset="0"/>
                <a:cs typeface="Arial" panose="020B0604020202020204" pitchFamily="34" charset="0"/>
              </a:rPr>
              <a:t>Kassim</a:t>
            </a:r>
            <a:r>
              <a:rPr lang="en-US" sz="2800" b="1" dirty="0">
                <a:latin typeface="Book Antiqua" panose="02040602050305030304" pitchFamily="18" charset="0"/>
                <a:cs typeface="Arial" panose="020B0604020202020204" pitchFamily="34" charset="0"/>
              </a:rPr>
              <a:t>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Between Silence and License</a:t>
            </a:r>
          </a:p>
          <a:p>
            <a:pPr algn="ctr">
              <a:spcAft>
                <a:spcPts val="600"/>
              </a:spcAft>
            </a:pPr>
            <a:r>
              <a:rPr lang="en-US" sz="2800" b="1" dirty="0">
                <a:latin typeface="Book Antiqua" panose="02040602050305030304" pitchFamily="18" charset="0"/>
                <a:cs typeface="Arial" panose="020B0604020202020204" pitchFamily="34" charset="0"/>
              </a:rPr>
              <a:t>Ghulam </a:t>
            </a:r>
            <a:r>
              <a:rPr lang="en-US" sz="2800" b="1" dirty="0" err="1">
                <a:latin typeface="Book Antiqua" panose="02040602050305030304" pitchFamily="18" charset="0"/>
                <a:cs typeface="Arial" panose="020B0604020202020204" pitchFamily="34" charset="0"/>
              </a:rPr>
              <a:t>Kehar</a:t>
            </a:r>
            <a:r>
              <a:rPr lang="en-US" sz="2800" b="1" dirty="0">
                <a:latin typeface="Book Antiqua" panose="02040602050305030304" pitchFamily="18" charset="0"/>
                <a:cs typeface="Arial" panose="020B0604020202020204" pitchFamily="34" charset="0"/>
              </a:rPr>
              <a:t>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Beyond Refugee Resettlement</a:t>
            </a:r>
          </a:p>
          <a:p>
            <a:pPr algn="ctr">
              <a:spcAft>
                <a:spcPts val="600"/>
              </a:spcAft>
            </a:pPr>
            <a:r>
              <a:rPr lang="en-US" sz="2800" b="1" dirty="0">
                <a:latin typeface="Book Antiqua" panose="02040602050305030304" pitchFamily="18" charset="0"/>
                <a:cs typeface="Arial" panose="020B0604020202020204" pitchFamily="34" charset="0"/>
              </a:rPr>
              <a:t>Sam Sun, MD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Cancer in a Box</a:t>
            </a:r>
          </a:p>
          <a:p>
            <a:pPr algn="ctr">
              <a:spcAft>
                <a:spcPts val="600"/>
              </a:spcAft>
            </a:pPr>
            <a:r>
              <a:rPr lang="en-US" sz="2800" b="1" dirty="0" err="1">
                <a:latin typeface="Book Antiqua" panose="02040602050305030304" pitchFamily="18" charset="0"/>
                <a:cs typeface="Arial" panose="020B0604020202020204" pitchFamily="34" charset="0"/>
              </a:rPr>
              <a:t>Rengin</a:t>
            </a:r>
            <a:r>
              <a:rPr lang="en-US" sz="2800" b="1" dirty="0">
                <a:latin typeface="Book Antiqua" panose="02040602050305030304" pitchFamily="18" charset="0"/>
                <a:cs typeface="Arial" panose="020B0604020202020204" pitchFamily="34" charset="0"/>
              </a:rPr>
              <a:t> </a:t>
            </a:r>
            <a:r>
              <a:rPr lang="en-US" sz="2800" b="1" dirty="0" err="1">
                <a:latin typeface="Book Antiqua" panose="02040602050305030304" pitchFamily="18" charset="0"/>
                <a:cs typeface="Arial" panose="020B0604020202020204" pitchFamily="34" charset="0"/>
              </a:rPr>
              <a:t>Akillioglu</a:t>
            </a:r>
            <a:r>
              <a:rPr lang="en-US" sz="2800" b="1" dirty="0">
                <a:latin typeface="Book Antiqua" panose="02040602050305030304" pitchFamily="18" charset="0"/>
                <a:cs typeface="Arial" panose="020B0604020202020204" pitchFamily="34" charset="0"/>
              </a:rPr>
              <a:t>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The Power of Emotions</a:t>
            </a:r>
          </a:p>
          <a:p>
            <a:pPr algn="ctr">
              <a:spcAft>
                <a:spcPts val="600"/>
              </a:spcAft>
            </a:pPr>
            <a:r>
              <a:rPr lang="en-US" sz="2800" b="1" dirty="0">
                <a:latin typeface="Book Antiqua" panose="02040602050305030304" pitchFamily="18" charset="0"/>
                <a:cs typeface="Arial" panose="020B0604020202020204" pitchFamily="34" charset="0"/>
              </a:rPr>
              <a:t>Houston VIP Slam</a:t>
            </a:r>
          </a:p>
          <a:p>
            <a:pPr algn="ctr">
              <a:spcAft>
                <a:spcPts val="600"/>
              </a:spcAft>
            </a:pPr>
            <a:r>
              <a:rPr lang="en-US" sz="2800" b="1" i="1" dirty="0">
                <a:latin typeface="Book Antiqua" panose="02040602050305030304" pitchFamily="18" charset="0"/>
                <a:cs typeface="Arial" panose="020B0604020202020204" pitchFamily="34" charset="0"/>
              </a:rPr>
              <a:t>Lunch</a:t>
            </a:r>
          </a:p>
          <a:p>
            <a:pPr algn="ctr">
              <a:spcAft>
                <a:spcPts val="600"/>
              </a:spcAft>
            </a:pPr>
            <a:r>
              <a:rPr lang="en-US" sz="2800" b="1" dirty="0">
                <a:latin typeface="Book Antiqua" panose="02040602050305030304" pitchFamily="18" charset="0"/>
                <a:cs typeface="Arial" panose="020B0604020202020204" pitchFamily="34" charset="0"/>
              </a:rPr>
              <a:t>Nancy </a:t>
            </a:r>
            <a:r>
              <a:rPr lang="en-US" sz="2800" b="1" dirty="0" err="1">
                <a:latin typeface="Book Antiqua" panose="02040602050305030304" pitchFamily="18" charset="0"/>
                <a:cs typeface="Arial" panose="020B0604020202020204" pitchFamily="34" charset="0"/>
              </a:rPr>
              <a:t>Niedzielski</a:t>
            </a:r>
            <a:r>
              <a:rPr lang="en-US" sz="2800" b="1" dirty="0">
                <a:latin typeface="Book Antiqua" panose="02040602050305030304" pitchFamily="18" charset="0"/>
                <a:cs typeface="Arial" panose="020B0604020202020204" pitchFamily="34" charset="0"/>
              </a:rPr>
              <a:t> – </a:t>
            </a:r>
            <a:r>
              <a:rPr lang="en-US" sz="2800" dirty="0">
                <a:solidFill>
                  <a:srgbClr val="FF0000"/>
                </a:solidFill>
                <a:latin typeface="Book Antiqua" panose="02040602050305030304" pitchFamily="18" charset="0"/>
                <a:cs typeface="Arial" panose="020B0604020202020204" pitchFamily="34" charset="0"/>
              </a:rPr>
              <a:t>What We Don’t Know We Know</a:t>
            </a:r>
            <a:endParaRPr lang="en-US" sz="2800" dirty="0">
              <a:latin typeface="Book Antiqua" panose="02040602050305030304" pitchFamily="18" charset="0"/>
              <a:cs typeface="Arial" panose="020B0604020202020204" pitchFamily="34" charset="0"/>
            </a:endParaRPr>
          </a:p>
          <a:p>
            <a:pPr algn="ctr">
              <a:spcAft>
                <a:spcPts val="600"/>
              </a:spcAft>
            </a:pPr>
            <a:r>
              <a:rPr lang="en-US" sz="2800" b="1" dirty="0">
                <a:latin typeface="Book Antiqua" panose="02040602050305030304" pitchFamily="18" charset="0"/>
                <a:cs typeface="Arial" panose="020B0604020202020204" pitchFamily="34" charset="0"/>
              </a:rPr>
              <a:t>Lisa </a:t>
            </a:r>
            <a:r>
              <a:rPr lang="en-US" sz="2800" b="1" dirty="0" err="1">
                <a:latin typeface="Book Antiqua" panose="02040602050305030304" pitchFamily="18" charset="0"/>
                <a:cs typeface="Arial" panose="020B0604020202020204" pitchFamily="34" charset="0"/>
              </a:rPr>
              <a:t>Helfman</a:t>
            </a:r>
            <a:r>
              <a:rPr lang="en-US" sz="2800" b="1" dirty="0">
                <a:latin typeface="Book Antiqua" panose="02040602050305030304" pitchFamily="18" charset="0"/>
                <a:cs typeface="Arial" panose="020B0604020202020204" pitchFamily="34" charset="0"/>
              </a:rPr>
              <a:t>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Nourish to Flourish</a:t>
            </a:r>
          </a:p>
          <a:p>
            <a:pPr algn="ctr">
              <a:spcAft>
                <a:spcPts val="600"/>
              </a:spcAft>
            </a:pPr>
            <a:r>
              <a:rPr lang="en-US" sz="2800" b="1" dirty="0" err="1">
                <a:latin typeface="Book Antiqua" panose="02040602050305030304" pitchFamily="18" charset="0"/>
                <a:cs typeface="Arial" panose="020B0604020202020204" pitchFamily="34" charset="0"/>
              </a:rPr>
              <a:t>Weijie</a:t>
            </a:r>
            <a:r>
              <a:rPr lang="en-US" sz="2800" b="1" dirty="0">
                <a:latin typeface="Book Antiqua" panose="02040602050305030304" pitchFamily="18" charset="0"/>
                <a:cs typeface="Arial" panose="020B0604020202020204" pitchFamily="34" charset="0"/>
              </a:rPr>
              <a:t> Violet Lin </a:t>
            </a:r>
            <a:r>
              <a:rPr lang="en-US" sz="2800" dirty="0">
                <a:latin typeface="Book Antiqua" panose="02040602050305030304" pitchFamily="18" charset="0"/>
                <a:cs typeface="Arial" panose="020B0604020202020204" pitchFamily="34" charset="0"/>
              </a:rPr>
              <a:t>- </a:t>
            </a:r>
            <a:r>
              <a:rPr lang="en-US" sz="2800" dirty="0">
                <a:solidFill>
                  <a:srgbClr val="FF0000"/>
                </a:solidFill>
                <a:latin typeface="Book Antiqua" panose="02040602050305030304" pitchFamily="18" charset="0"/>
                <a:cs typeface="Arial" panose="020B0604020202020204" pitchFamily="34" charset="0"/>
              </a:rPr>
              <a:t>Memory is Creative</a:t>
            </a:r>
          </a:p>
          <a:p>
            <a:pPr algn="ctr">
              <a:spcAft>
                <a:spcPts val="600"/>
              </a:spcAft>
            </a:pPr>
            <a:r>
              <a:rPr lang="en-US" sz="2800" i="1" dirty="0">
                <a:latin typeface="Book Antiqua" panose="02040602050305030304" pitchFamily="18" charset="0"/>
                <a:cs typeface="Arial" panose="020B0604020202020204" pitchFamily="34" charset="0"/>
              </a:rPr>
              <a:t>Closing Remarks</a:t>
            </a:r>
          </a:p>
        </p:txBody>
      </p:sp>
    </p:spTree>
    <p:extLst>
      <p:ext uri="{BB962C8B-B14F-4D97-AF65-F5344CB8AC3E}">
        <p14:creationId xmlns:p14="http://schemas.microsoft.com/office/powerpoint/2010/main" val="3735972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2615834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7FCD6A-B388-664E-847C-3DB95BCFAF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2808210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do you hear?</a:t>
            </a:r>
          </a:p>
        </p:txBody>
      </p:sp>
      <p:pic>
        <p:nvPicPr>
          <p:cNvPr id="3" name="The McGurk Eff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06028" y="2125266"/>
            <a:ext cx="3931945" cy="2948959"/>
          </a:xfrm>
          <a:prstGeom prst="rect">
            <a:avLst/>
          </a:prstGeom>
        </p:spPr>
      </p:pic>
    </p:spTree>
    <p:extLst>
      <p:ext uri="{BB962C8B-B14F-4D97-AF65-F5344CB8AC3E}">
        <p14:creationId xmlns:p14="http://schemas.microsoft.com/office/powerpoint/2010/main" val="485970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defTabSz="685800">
              <a:lnSpc>
                <a:spcPct val="100000"/>
              </a:lnSpc>
              <a:spcBef>
                <a:spcPts val="0"/>
              </a:spcBef>
              <a:buNone/>
              <a:defRPr/>
            </a:pPr>
            <a:r>
              <a:rPr lang="en-US" dirty="0"/>
              <a:t>How do you make a verb past tense in English?</a:t>
            </a:r>
          </a:p>
          <a:p>
            <a:pPr marL="0" indent="0" defTabSz="685800">
              <a:lnSpc>
                <a:spcPct val="100000"/>
              </a:lnSpc>
              <a:spcBef>
                <a:spcPts val="0"/>
              </a:spcBef>
              <a:buNone/>
              <a:defRPr/>
            </a:pPr>
            <a:r>
              <a:rPr lang="en-US" dirty="0"/>
              <a:t>	</a:t>
            </a:r>
          </a:p>
          <a:p>
            <a:pPr marL="0" indent="0" defTabSz="685800">
              <a:lnSpc>
                <a:spcPct val="100000"/>
              </a:lnSpc>
              <a:spcBef>
                <a:spcPts val="0"/>
              </a:spcBef>
              <a:buNone/>
              <a:defRPr/>
            </a:pPr>
            <a:r>
              <a:rPr lang="en-US" dirty="0"/>
              <a:t>	Really?    (</a:t>
            </a:r>
            <a:r>
              <a:rPr lang="en-US" i="1" dirty="0"/>
              <a:t>hug, kiss, wade?)</a:t>
            </a:r>
            <a:endParaRPr lang="en-US" dirty="0"/>
          </a:p>
        </p:txBody>
      </p:sp>
    </p:spTree>
    <p:extLst>
      <p:ext uri="{BB962C8B-B14F-4D97-AF65-F5344CB8AC3E}">
        <p14:creationId xmlns:p14="http://schemas.microsoft.com/office/powerpoint/2010/main" val="12201581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defTabSz="685800">
              <a:lnSpc>
                <a:spcPct val="100000"/>
              </a:lnSpc>
              <a:spcBef>
                <a:spcPts val="0"/>
              </a:spcBef>
              <a:buNone/>
              <a:defRPr/>
            </a:pPr>
            <a:r>
              <a:rPr lang="en-US" dirty="0"/>
              <a:t>How do you make a verb past tense in English?</a:t>
            </a:r>
          </a:p>
          <a:p>
            <a:pPr marL="0" indent="0" defTabSz="685800">
              <a:lnSpc>
                <a:spcPct val="100000"/>
              </a:lnSpc>
              <a:spcBef>
                <a:spcPts val="0"/>
              </a:spcBef>
              <a:buNone/>
              <a:defRPr/>
            </a:pPr>
            <a:r>
              <a:rPr lang="en-US" dirty="0"/>
              <a:t>	</a:t>
            </a:r>
          </a:p>
          <a:p>
            <a:pPr marL="0" indent="0">
              <a:lnSpc>
                <a:spcPct val="100000"/>
              </a:lnSpc>
              <a:spcBef>
                <a:spcPts val="0"/>
              </a:spcBef>
              <a:buNone/>
            </a:pPr>
            <a:r>
              <a:rPr lang="en-US" dirty="0"/>
              <a:t>	Really? (</a:t>
            </a:r>
            <a:r>
              <a:rPr lang="en-US" i="1" dirty="0"/>
              <a:t>hug, kiss, wade?)</a:t>
            </a:r>
            <a:endParaRPr lang="en-US" dirty="0"/>
          </a:p>
          <a:p>
            <a:pPr marL="0" indent="0" defTabSz="685800">
              <a:lnSpc>
                <a:spcPct val="100000"/>
              </a:lnSpc>
              <a:spcBef>
                <a:spcPts val="0"/>
              </a:spcBef>
              <a:buNone/>
              <a:defRPr/>
            </a:pPr>
            <a:r>
              <a:rPr lang="en-US" dirty="0"/>
              <a:t>	</a:t>
            </a:r>
          </a:p>
          <a:p>
            <a:pPr marL="0" indent="0" defTabSz="685800">
              <a:lnSpc>
                <a:spcPct val="100000"/>
              </a:lnSpc>
              <a:spcBef>
                <a:spcPts val="0"/>
              </a:spcBef>
              <a:buNone/>
              <a:defRPr/>
            </a:pPr>
            <a:r>
              <a:rPr lang="en-US" dirty="0"/>
              <a:t>	How about words you never heard before?</a:t>
            </a:r>
          </a:p>
          <a:p>
            <a:pPr marL="0" indent="0" defTabSz="685800">
              <a:lnSpc>
                <a:spcPct val="100000"/>
              </a:lnSpc>
              <a:spcBef>
                <a:spcPts val="0"/>
              </a:spcBef>
              <a:buNone/>
              <a:defRPr/>
            </a:pPr>
            <a:r>
              <a:rPr lang="en-US" dirty="0"/>
              <a:t>		</a:t>
            </a:r>
          </a:p>
          <a:p>
            <a:pPr marL="0" indent="0" defTabSz="685800">
              <a:lnSpc>
                <a:spcPct val="100000"/>
              </a:lnSpc>
              <a:spcBef>
                <a:spcPts val="0"/>
              </a:spcBef>
              <a:buNone/>
              <a:defRPr/>
            </a:pPr>
            <a:r>
              <a:rPr lang="en-US" dirty="0"/>
              <a:t>		</a:t>
            </a:r>
            <a:r>
              <a:rPr lang="en-US" i="1" dirty="0" err="1"/>
              <a:t>mib</a:t>
            </a:r>
            <a:r>
              <a:rPr lang="en-US" i="1" dirty="0"/>
              <a:t>   	</a:t>
            </a:r>
            <a:r>
              <a:rPr lang="en-US" i="1" dirty="0" err="1"/>
              <a:t>neep</a:t>
            </a:r>
            <a:r>
              <a:rPr lang="en-US" i="1" dirty="0"/>
              <a:t>	 </a:t>
            </a:r>
            <a:r>
              <a:rPr lang="en-US" i="1" dirty="0" err="1"/>
              <a:t>dut</a:t>
            </a:r>
            <a:endParaRPr lang="en-US" dirty="0"/>
          </a:p>
        </p:txBody>
      </p:sp>
    </p:spTree>
    <p:extLst>
      <p:ext uri="{BB962C8B-B14F-4D97-AF65-F5344CB8AC3E}">
        <p14:creationId xmlns:p14="http://schemas.microsoft.com/office/powerpoint/2010/main" val="3297378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defTabSz="685800">
              <a:lnSpc>
                <a:spcPct val="100000"/>
              </a:lnSpc>
              <a:spcBef>
                <a:spcPts val="0"/>
              </a:spcBef>
              <a:buNone/>
              <a:defRPr/>
            </a:pPr>
            <a:r>
              <a:rPr lang="en-US" dirty="0"/>
              <a:t>How do you make a verb past tense in English?</a:t>
            </a:r>
          </a:p>
          <a:p>
            <a:pPr marL="0" indent="0" defTabSz="685800">
              <a:lnSpc>
                <a:spcPct val="100000"/>
              </a:lnSpc>
              <a:spcBef>
                <a:spcPts val="0"/>
              </a:spcBef>
              <a:buNone/>
              <a:defRPr/>
            </a:pPr>
            <a:r>
              <a:rPr lang="en-US" dirty="0"/>
              <a:t>	</a:t>
            </a:r>
          </a:p>
          <a:p>
            <a:pPr marL="0" indent="0">
              <a:lnSpc>
                <a:spcPct val="100000"/>
              </a:lnSpc>
              <a:spcBef>
                <a:spcPts val="0"/>
              </a:spcBef>
              <a:buNone/>
            </a:pPr>
            <a:r>
              <a:rPr lang="en-US" dirty="0"/>
              <a:t>	Really? (</a:t>
            </a:r>
            <a:r>
              <a:rPr lang="en-US" i="1" dirty="0"/>
              <a:t>hug, kiss, wade?) </a:t>
            </a:r>
            <a:endParaRPr lang="en-US" dirty="0"/>
          </a:p>
          <a:p>
            <a:pPr marL="0" indent="0" defTabSz="685800">
              <a:lnSpc>
                <a:spcPct val="100000"/>
              </a:lnSpc>
              <a:spcBef>
                <a:spcPts val="0"/>
              </a:spcBef>
              <a:buNone/>
              <a:defRPr/>
            </a:pPr>
            <a:r>
              <a:rPr lang="en-US" dirty="0"/>
              <a:t>	</a:t>
            </a:r>
          </a:p>
          <a:p>
            <a:pPr marL="0" indent="0" defTabSz="685800">
              <a:lnSpc>
                <a:spcPct val="100000"/>
              </a:lnSpc>
              <a:spcBef>
                <a:spcPts val="0"/>
              </a:spcBef>
              <a:buNone/>
              <a:defRPr/>
            </a:pPr>
            <a:r>
              <a:rPr lang="en-US" dirty="0"/>
              <a:t>	How about words you never heard before?</a:t>
            </a:r>
          </a:p>
          <a:p>
            <a:pPr marL="0" indent="0" defTabSz="685800">
              <a:lnSpc>
                <a:spcPct val="100000"/>
              </a:lnSpc>
              <a:spcBef>
                <a:spcPts val="0"/>
              </a:spcBef>
              <a:buNone/>
              <a:defRPr/>
            </a:pPr>
            <a:r>
              <a:rPr lang="en-US" dirty="0"/>
              <a:t>		</a:t>
            </a:r>
          </a:p>
          <a:p>
            <a:pPr marL="0" indent="0" defTabSz="685800">
              <a:lnSpc>
                <a:spcPct val="100000"/>
              </a:lnSpc>
              <a:spcBef>
                <a:spcPts val="0"/>
              </a:spcBef>
              <a:buNone/>
              <a:defRPr/>
            </a:pPr>
            <a:r>
              <a:rPr lang="en-US" dirty="0"/>
              <a:t>		</a:t>
            </a:r>
            <a:r>
              <a:rPr lang="en-US" i="1" dirty="0" err="1"/>
              <a:t>mib</a:t>
            </a:r>
            <a:r>
              <a:rPr lang="en-US" i="1" dirty="0"/>
              <a:t>   	</a:t>
            </a:r>
            <a:r>
              <a:rPr lang="en-US" i="1" dirty="0" err="1"/>
              <a:t>neep</a:t>
            </a:r>
            <a:r>
              <a:rPr lang="en-US" i="1" dirty="0"/>
              <a:t>	 </a:t>
            </a:r>
            <a:r>
              <a:rPr lang="en-US" i="1" dirty="0" err="1"/>
              <a:t>dut</a:t>
            </a:r>
            <a:endParaRPr lang="en-US" i="1" dirty="0"/>
          </a:p>
          <a:p>
            <a:pPr marL="0" indent="0" defTabSz="685800">
              <a:lnSpc>
                <a:spcPct val="100000"/>
              </a:lnSpc>
              <a:spcBef>
                <a:spcPts val="0"/>
              </a:spcBef>
              <a:buNone/>
              <a:defRPr/>
            </a:pPr>
            <a:endParaRPr lang="en-US" i="1" dirty="0"/>
          </a:p>
          <a:p>
            <a:pPr marL="0" indent="0" defTabSz="685800">
              <a:lnSpc>
                <a:spcPct val="100000"/>
              </a:lnSpc>
              <a:spcBef>
                <a:spcPts val="0"/>
              </a:spcBef>
              <a:buNone/>
              <a:defRPr/>
            </a:pPr>
            <a:r>
              <a:rPr lang="en-US" dirty="0"/>
              <a:t>How do you make nouns plural?   (</a:t>
            </a:r>
            <a:r>
              <a:rPr lang="en-US" i="1" dirty="0"/>
              <a:t>cat, dog, fish?)</a:t>
            </a:r>
          </a:p>
          <a:p>
            <a:pPr marL="0" indent="0" defTabSz="685800">
              <a:lnSpc>
                <a:spcPct val="100000"/>
              </a:lnSpc>
              <a:spcBef>
                <a:spcPts val="0"/>
              </a:spcBef>
              <a:buNone/>
              <a:defRPr/>
            </a:pPr>
            <a:endParaRPr lang="en-US" i="1" dirty="0"/>
          </a:p>
          <a:p>
            <a:pPr marL="0" indent="0" defTabSz="685800">
              <a:lnSpc>
                <a:spcPct val="100000"/>
              </a:lnSpc>
              <a:spcBef>
                <a:spcPts val="0"/>
              </a:spcBef>
              <a:buNone/>
              <a:defRPr/>
            </a:pPr>
            <a:r>
              <a:rPr lang="en-US" i="1" dirty="0"/>
              <a:t>		</a:t>
            </a:r>
            <a:r>
              <a:rPr lang="en-US" i="1" dirty="0" err="1"/>
              <a:t>neep</a:t>
            </a:r>
            <a:r>
              <a:rPr lang="en-US" i="1" dirty="0"/>
              <a:t> 	 </a:t>
            </a:r>
            <a:r>
              <a:rPr lang="en-US" i="1" dirty="0" err="1"/>
              <a:t>mib</a:t>
            </a:r>
            <a:r>
              <a:rPr lang="en-US" i="1" dirty="0"/>
              <a:t>	 </a:t>
            </a:r>
            <a:r>
              <a:rPr lang="en-US" i="1" dirty="0" err="1"/>
              <a:t>padge</a:t>
            </a:r>
            <a:endParaRPr lang="en-US" dirty="0"/>
          </a:p>
        </p:txBody>
      </p:sp>
    </p:spTree>
    <p:extLst>
      <p:ext uri="{BB962C8B-B14F-4D97-AF65-F5344CB8AC3E}">
        <p14:creationId xmlns:p14="http://schemas.microsoft.com/office/powerpoint/2010/main" val="895135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defTabSz="685800">
              <a:lnSpc>
                <a:spcPct val="100000"/>
              </a:lnSpc>
              <a:spcBef>
                <a:spcPts val="0"/>
              </a:spcBef>
              <a:buNone/>
              <a:defRPr/>
            </a:pPr>
            <a:r>
              <a:rPr lang="en-US" dirty="0"/>
              <a:t>What am I saying?</a:t>
            </a:r>
          </a:p>
          <a:p>
            <a:pPr marL="0" indent="0" defTabSz="685800">
              <a:lnSpc>
                <a:spcPct val="100000"/>
              </a:lnSpc>
              <a:spcBef>
                <a:spcPts val="0"/>
              </a:spcBef>
              <a:buNone/>
              <a:defRPr/>
            </a:pPr>
            <a:endParaRPr lang="en-US" dirty="0"/>
          </a:p>
          <a:p>
            <a:pPr marL="0" indent="0" defTabSz="685800">
              <a:lnSpc>
                <a:spcPct val="100000"/>
              </a:lnSpc>
              <a:spcBef>
                <a:spcPts val="0"/>
              </a:spcBef>
              <a:buNone/>
              <a:defRPr/>
            </a:pPr>
            <a:r>
              <a:rPr lang="en-US" dirty="0"/>
              <a:t>	We’re at a political event</a:t>
            </a:r>
          </a:p>
          <a:p>
            <a:pPr marL="0" indent="0">
              <a:lnSpc>
                <a:spcPct val="100000"/>
              </a:lnSpc>
              <a:spcBef>
                <a:spcPts val="0"/>
              </a:spcBef>
              <a:buNone/>
              <a:defRPr/>
            </a:pPr>
            <a:r>
              <a:rPr lang="en-US" dirty="0"/>
              <a:t>	We’re driving down the coast</a:t>
            </a:r>
          </a:p>
          <a:p>
            <a:pPr marL="0" indent="0" defTabSz="685800">
              <a:lnSpc>
                <a:spcPct val="100000"/>
              </a:lnSpc>
              <a:spcBef>
                <a:spcPts val="0"/>
              </a:spcBef>
              <a:buNone/>
              <a:defRPr/>
            </a:pPr>
            <a:endParaRPr lang="en-US" dirty="0"/>
          </a:p>
        </p:txBody>
      </p:sp>
    </p:spTree>
    <p:extLst>
      <p:ext uri="{BB962C8B-B14F-4D97-AF65-F5344CB8AC3E}">
        <p14:creationId xmlns:p14="http://schemas.microsoft.com/office/powerpoint/2010/main" val="36055196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What is the last word in each sentence?</a:t>
            </a:r>
          </a:p>
        </p:txBody>
      </p:sp>
      <p:sp>
        <p:nvSpPr>
          <p:cNvPr id="4" name="Rectangle 2"/>
          <p:cNvSpPr>
            <a:spLocks noChangeArrowheads="1"/>
          </p:cNvSpPr>
          <p:nvPr/>
        </p:nvSpPr>
        <p:spPr bwMode="auto">
          <a:xfrm>
            <a:off x="514350" y="890588"/>
            <a:ext cx="58293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nchor="ct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eaLnBrk="1" hangingPunct="1">
              <a:lnSpc>
                <a:spcPct val="100000"/>
              </a:lnSpc>
              <a:spcBef>
                <a:spcPct val="0"/>
              </a:spcBef>
              <a:buFontTx/>
              <a:buNone/>
            </a:pPr>
            <a:endParaRPr lang="en-GB" altLang="en-US" sz="3300" dirty="0">
              <a:solidFill>
                <a:schemeClr val="tx2"/>
              </a:solidFill>
              <a:latin typeface="Arial" charset="0"/>
            </a:endParaRPr>
          </a:p>
        </p:txBody>
      </p:sp>
      <p:sp>
        <p:nvSpPr>
          <p:cNvPr id="5" name="Rectangle 3"/>
          <p:cNvSpPr>
            <a:spLocks noChangeArrowheads="1"/>
          </p:cNvSpPr>
          <p:nvPr/>
        </p:nvSpPr>
        <p:spPr bwMode="auto">
          <a:xfrm>
            <a:off x="472679" y="2709862"/>
            <a:ext cx="6265069" cy="91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20000"/>
              </a:spcBef>
              <a:buFontTx/>
              <a:buNone/>
            </a:pPr>
            <a:endParaRPr lang="en-GB" altLang="en-US" sz="2400" dirty="0">
              <a:solidFill>
                <a:schemeClr val="tx2"/>
              </a:solidFill>
              <a:latin typeface="Arial" charset="0"/>
            </a:endParaRPr>
          </a:p>
          <a:p>
            <a:pPr eaLnBrk="1" hangingPunct="1">
              <a:lnSpc>
                <a:spcPct val="100000"/>
              </a:lnSpc>
              <a:spcBef>
                <a:spcPct val="20000"/>
              </a:spcBef>
              <a:buFontTx/>
              <a:buChar char="•"/>
            </a:pPr>
            <a:r>
              <a:rPr lang="en-GB" altLang="en-US" sz="2400" dirty="0">
                <a:latin typeface="Arial" charset="0"/>
              </a:rPr>
              <a:t>	bit &lt;------------&gt;	bet	</a:t>
            </a:r>
          </a:p>
          <a:p>
            <a:pPr algn="r" eaLnBrk="1" hangingPunct="1">
              <a:lnSpc>
                <a:spcPct val="100000"/>
              </a:lnSpc>
              <a:spcBef>
                <a:spcPct val="20000"/>
              </a:spcBef>
              <a:buFontTx/>
              <a:buNone/>
            </a:pPr>
            <a:endParaRPr lang="en-GB" altLang="en-US" sz="2400" dirty="0">
              <a:latin typeface="Arial" charset="0"/>
            </a:endParaRPr>
          </a:p>
        </p:txBody>
      </p:sp>
      <p:sp>
        <p:nvSpPr>
          <p:cNvPr id="6" name="Text Box 4"/>
          <p:cNvSpPr txBox="1">
            <a:spLocks noChangeArrowheads="1"/>
          </p:cNvSpPr>
          <p:nvPr/>
        </p:nvSpPr>
        <p:spPr bwMode="auto">
          <a:xfrm>
            <a:off x="2511029" y="5499498"/>
            <a:ext cx="422671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r" eaLnBrk="1" hangingPunct="1">
              <a:lnSpc>
                <a:spcPct val="100000"/>
              </a:lnSpc>
              <a:spcBef>
                <a:spcPct val="0"/>
              </a:spcBef>
              <a:buFontTx/>
              <a:buNone/>
            </a:pPr>
            <a:r>
              <a:rPr lang="en-GB" altLang="en-US" sz="1500">
                <a:latin typeface="Times New Roman" charset="0"/>
              </a:rPr>
              <a:t>Ladefoged and Broadbent (1957) JASA 29, 98-104</a:t>
            </a:r>
            <a:endParaRPr lang="en-GB" altLang="en-US" sz="1500" i="1">
              <a:latin typeface="Times New Roman" charset="0"/>
            </a:endParaRPr>
          </a:p>
        </p:txBody>
      </p:sp>
      <p:sp>
        <p:nvSpPr>
          <p:cNvPr id="7" name="Rectangle 5"/>
          <p:cNvSpPr>
            <a:spLocks noChangeArrowheads="1"/>
          </p:cNvSpPr>
          <p:nvPr/>
        </p:nvSpPr>
        <p:spPr bwMode="auto">
          <a:xfrm>
            <a:off x="296466" y="1701404"/>
            <a:ext cx="6265069" cy="59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20000"/>
              </a:spcBef>
              <a:buFontTx/>
              <a:buNone/>
            </a:pPr>
            <a:endParaRPr lang="en-GB" altLang="en-US" sz="2100" dirty="0">
              <a:latin typeface="Arial" charset="0"/>
            </a:endParaRPr>
          </a:p>
        </p:txBody>
      </p:sp>
      <p:pic>
        <p:nvPicPr>
          <p:cNvPr id="8" name="E1F56B29.WAV">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2840870" y="3995738"/>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902C7A33.WAV">
            <a:hlinkClick r:id="" action="ppaction://media"/>
          </p:cNvPr>
          <p:cNvPicPr>
            <a:picLocks noRot="1" noChangeAspect="1" noChangeArrowheads="1"/>
          </p:cNvPicPr>
          <p:nvPr>
            <a:audioFile r:link="rId4"/>
            <p:extLst>
              <p:ext uri="{DAA4B4D4-6D71-4841-9C94-3DE7FCFB9230}">
                <p14:media xmlns:p14="http://schemas.microsoft.com/office/powerpoint/2010/main" r:embed="rId3"/>
              </p:ext>
            </p:extLst>
          </p:nvPr>
        </p:nvPicPr>
        <p:blipFill>
          <a:blip r:embed="rId6">
            <a:extLst>
              <a:ext uri="{28A0092B-C50C-407E-A947-70E740481C1C}">
                <a14:useLocalDpi xmlns:a14="http://schemas.microsoft.com/office/drawing/2010/main" val="0"/>
              </a:ext>
            </a:extLst>
          </a:blip>
          <a:srcRect/>
          <a:stretch>
            <a:fillRect/>
          </a:stretch>
        </p:blipFill>
        <p:spPr bwMode="auto">
          <a:xfrm>
            <a:off x="2867025" y="454223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p:cNvSpPr>
            <a:spLocks noChangeArrowheads="1"/>
          </p:cNvSpPr>
          <p:nvPr/>
        </p:nvSpPr>
        <p:spPr bwMode="auto">
          <a:xfrm>
            <a:off x="3429000" y="3502819"/>
            <a:ext cx="4090737"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0"/>
              </a:spcBef>
              <a:buFontTx/>
              <a:buNone/>
            </a:pPr>
            <a:r>
              <a:rPr lang="en-GB" altLang="en-US" sz="2400" dirty="0">
                <a:solidFill>
                  <a:schemeClr val="tx2"/>
                </a:solidFill>
                <a:latin typeface="Arial" charset="0"/>
              </a:rPr>
              <a:t>F1 of CARRIER SENTENCE</a:t>
            </a:r>
          </a:p>
          <a:p>
            <a:pPr eaLnBrk="1" hangingPunct="1">
              <a:lnSpc>
                <a:spcPct val="100000"/>
              </a:lnSpc>
              <a:spcBef>
                <a:spcPct val="0"/>
              </a:spcBef>
              <a:buFontTx/>
              <a:buNone/>
            </a:pPr>
            <a:r>
              <a:rPr lang="en-GB" altLang="en-US" sz="2400" dirty="0">
                <a:latin typeface="Arial" charset="0"/>
              </a:rPr>
              <a:t>200-380  Hz</a:t>
            </a:r>
          </a:p>
          <a:p>
            <a:pPr eaLnBrk="1" hangingPunct="1">
              <a:lnSpc>
                <a:spcPct val="100000"/>
              </a:lnSpc>
              <a:spcBef>
                <a:spcPct val="50000"/>
              </a:spcBef>
              <a:buFontTx/>
              <a:buNone/>
            </a:pPr>
            <a:r>
              <a:rPr lang="en-GB" altLang="en-US" sz="2400" dirty="0">
                <a:latin typeface="Arial" charset="0"/>
              </a:rPr>
              <a:t>380-660  Hz				</a:t>
            </a:r>
          </a:p>
          <a:p>
            <a:pPr algn="r" eaLnBrk="1" hangingPunct="1">
              <a:lnSpc>
                <a:spcPct val="100000"/>
              </a:lnSpc>
              <a:spcBef>
                <a:spcPct val="20000"/>
              </a:spcBef>
              <a:buFontTx/>
              <a:buNone/>
            </a:pPr>
            <a:endParaRPr lang="en-GB" altLang="en-US" sz="2400" dirty="0">
              <a:latin typeface="Arial" charset="0"/>
            </a:endParaRPr>
          </a:p>
        </p:txBody>
      </p:sp>
      <p:sp>
        <p:nvSpPr>
          <p:cNvPr id="11" name="Rectangle 9"/>
          <p:cNvSpPr>
            <a:spLocks noChangeArrowheads="1"/>
          </p:cNvSpPr>
          <p:nvPr/>
        </p:nvSpPr>
        <p:spPr bwMode="auto">
          <a:xfrm>
            <a:off x="2115741" y="3848100"/>
            <a:ext cx="594122" cy="167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marL="342900" indent="-342900">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50000"/>
              </a:spcBef>
              <a:buFontTx/>
              <a:buNone/>
            </a:pPr>
            <a:r>
              <a:rPr lang="en-GB" altLang="en-US" sz="2400">
                <a:latin typeface="Arial" charset="0"/>
              </a:rPr>
              <a:t>bet</a:t>
            </a:r>
          </a:p>
          <a:p>
            <a:pPr eaLnBrk="1" hangingPunct="1">
              <a:lnSpc>
                <a:spcPct val="100000"/>
              </a:lnSpc>
              <a:spcBef>
                <a:spcPct val="50000"/>
              </a:spcBef>
              <a:buFontTx/>
              <a:buNone/>
            </a:pPr>
            <a:r>
              <a:rPr lang="en-GB" altLang="en-US" sz="2400">
                <a:latin typeface="Arial" charset="0"/>
              </a:rPr>
              <a:t>bit</a:t>
            </a:r>
          </a:p>
        </p:txBody>
      </p:sp>
    </p:spTree>
    <p:extLst>
      <p:ext uri="{BB962C8B-B14F-4D97-AF65-F5344CB8AC3E}">
        <p14:creationId xmlns:p14="http://schemas.microsoft.com/office/powerpoint/2010/main" val="252980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390" fill="hold"/>
                                        <p:tgtEl>
                                          <p:spTgt spid="8"/>
                                        </p:tgtEl>
                                      </p:cBhvr>
                                    </p:cmd>
                                  </p:childTnLst>
                                </p:cTn>
                              </p:par>
                            </p:childTnLst>
                          </p:cTn>
                        </p:par>
                      </p:childTnLst>
                    </p:cTn>
                  </p:par>
                </p:childTnLst>
              </p:cTn>
              <p:nextCondLst>
                <p:cond evt="onClick" delay="0">
                  <p:tgtEl>
                    <p:spTgt spid="8"/>
                  </p:tgtEl>
                </p:cond>
              </p:nextCondLst>
            </p:seq>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574" fill="hold"/>
                                        <p:tgtEl>
                                          <p:spTgt spid="9"/>
                                        </p:tgtEl>
                                      </p:cBhvr>
                                    </p:cmd>
                                  </p:childTnLst>
                                </p:cTn>
                              </p:par>
                            </p:childTnLst>
                          </p:cTn>
                        </p:par>
                      </p:childTnLst>
                    </p:cTn>
                  </p:par>
                </p:childTnLst>
              </p:cTn>
              <p:nextCondLst>
                <p:cond evt="onClick" delay="0">
                  <p:tgtEl>
                    <p:spTgt spid="9"/>
                  </p:tgtEl>
                </p:cond>
              </p:nextCondLst>
            </p:seq>
            <p:audio>
              <p:cMediaNode vol="80000">
                <p:cTn id="21" fill="hold" display="0">
                  <p:stCondLst>
                    <p:cond delay="indefinite"/>
                  </p:stCondLst>
                  <p:endCondLst>
                    <p:cond evt="onStopAudio" delay="0">
                      <p:tgtEl>
                        <p:sldTgt/>
                      </p:tgtEl>
                    </p:cond>
                  </p:endCondLst>
                </p:cTn>
                <p:tgtEl>
                  <p:spTgt spid="8"/>
                </p:tgtEl>
              </p:cMediaNode>
            </p:audio>
            <p:audio>
              <p:cMediaNode vol="80000">
                <p:cTn id="22" fill="hold" display="0">
                  <p:stCondLst>
                    <p:cond delay="indefinite"/>
                  </p:stCondLst>
                  <p:endCondLst>
                    <p:cond evt="onStopAudio" delay="0">
                      <p:tgtEl>
                        <p:sldTgt/>
                      </p:tgtEl>
                    </p:cond>
                  </p:endCondLst>
                </p:cTn>
                <p:tgtEl>
                  <p:spTgt spid="9"/>
                </p:tgtEl>
              </p:cMediaNode>
            </p:audio>
          </p:childTnLst>
        </p:cTn>
      </p:par>
    </p:tnLst>
    <p:bldLst>
      <p:bldP spid="10" grpId="0" autoUpdateAnimBg="0"/>
      <p:bldP spid="1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Concentric Circles of History</a:t>
            </a:r>
          </a:p>
        </p:txBody>
      </p:sp>
      <p:graphicFrame>
        <p:nvGraphicFramePr>
          <p:cNvPr id="4" name="Content Placeholder 3"/>
          <p:cNvGraphicFramePr>
            <a:graphicFrameLocks noGrp="1"/>
          </p:cNvGraphicFramePr>
          <p:nvPr>
            <p:ph idx="1"/>
          </p:nvPr>
        </p:nvGraphicFramePr>
        <p:xfrm>
          <a:off x="914400" y="178435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4992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79518"/>
            <a:ext cx="7886700" cy="994172"/>
          </a:xfrm>
        </p:spPr>
        <p:txBody>
          <a:bodyPr>
            <a:normAutofit fontScale="90000"/>
          </a:bodyPr>
          <a:lstStyle/>
          <a:p>
            <a:r>
              <a:rPr lang="en-US" dirty="0"/>
              <a:t>Some people say ‘rinse’ and ‘rents’ the same</a:t>
            </a:r>
          </a:p>
        </p:txBody>
      </p:sp>
      <p:sp>
        <p:nvSpPr>
          <p:cNvPr id="6" name="Title 1"/>
          <p:cNvSpPr txBox="1">
            <a:spLocks/>
          </p:cNvSpPr>
          <p:nvPr/>
        </p:nvSpPr>
        <p:spPr>
          <a:xfrm>
            <a:off x="628650" y="113109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300" dirty="0"/>
          </a:p>
        </p:txBody>
      </p:sp>
      <p:sp>
        <p:nvSpPr>
          <p:cNvPr id="7" name="Text Box 3"/>
          <p:cNvSpPr txBox="1">
            <a:spLocks noChangeArrowheads="1"/>
          </p:cNvSpPr>
          <p:nvPr/>
        </p:nvSpPr>
        <p:spPr bwMode="auto">
          <a:xfrm>
            <a:off x="3062038" y="2352675"/>
            <a:ext cx="3612356"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endParaRPr lang="en-US" altLang="en-US" sz="1800">
              <a:latin typeface="Arial" charset="0"/>
            </a:endParaRPr>
          </a:p>
        </p:txBody>
      </p:sp>
      <p:sp>
        <p:nvSpPr>
          <p:cNvPr id="8" name="Text Box 4"/>
          <p:cNvSpPr txBox="1">
            <a:spLocks noChangeArrowheads="1"/>
          </p:cNvSpPr>
          <p:nvPr/>
        </p:nvSpPr>
        <p:spPr bwMode="auto">
          <a:xfrm>
            <a:off x="2132597" y="2352675"/>
            <a:ext cx="5480988" cy="2677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nSpc>
                <a:spcPct val="100000"/>
              </a:lnSpc>
              <a:spcBef>
                <a:spcPct val="0"/>
              </a:spcBef>
              <a:buFontTx/>
              <a:buNone/>
            </a:pPr>
            <a:r>
              <a:rPr lang="en-US" altLang="en-US" sz="1800" dirty="0">
                <a:latin typeface="Arial" charset="0"/>
              </a:rPr>
              <a:t>Rinse					Rents</a:t>
            </a:r>
          </a:p>
          <a:p>
            <a:pPr>
              <a:lnSpc>
                <a:spcPct val="100000"/>
              </a:lnSpc>
              <a:spcBef>
                <a:spcPct val="0"/>
              </a:spcBef>
              <a:buFontTx/>
              <a:buNone/>
            </a:pPr>
            <a:endParaRPr lang="en-US" altLang="en-US" sz="1800" dirty="0">
              <a:latin typeface="Arial" charset="0"/>
            </a:endParaRPr>
          </a:p>
          <a:p>
            <a:pPr>
              <a:lnSpc>
                <a:spcPct val="100000"/>
              </a:lnSpc>
              <a:spcBef>
                <a:spcPct val="0"/>
              </a:spcBef>
              <a:buFontTx/>
              <a:buNone/>
            </a:pPr>
            <a:endParaRPr lang="en-US" altLang="en-US" sz="1800" dirty="0">
              <a:latin typeface="Arial" charset="0"/>
            </a:endParaRPr>
          </a:p>
          <a:p>
            <a:pPr>
              <a:lnSpc>
                <a:spcPct val="100000"/>
              </a:lnSpc>
              <a:spcBef>
                <a:spcPct val="0"/>
              </a:spcBef>
              <a:buFontTx/>
              <a:buNone/>
            </a:pPr>
            <a:endParaRPr lang="en-US" altLang="en-US" sz="1800" dirty="0">
              <a:latin typeface="Arial" charset="0"/>
            </a:endParaRPr>
          </a:p>
          <a:p>
            <a:pPr>
              <a:lnSpc>
                <a:spcPct val="100000"/>
              </a:lnSpc>
              <a:spcBef>
                <a:spcPct val="0"/>
              </a:spcBef>
              <a:buFontTx/>
              <a:buNone/>
            </a:pPr>
            <a:r>
              <a:rPr lang="en-US" altLang="en-US" sz="1800" dirty="0">
                <a:latin typeface="Arial" charset="0"/>
              </a:rPr>
              <a:t>                         </a:t>
            </a:r>
            <a:r>
              <a:rPr lang="en-US" altLang="en-US" sz="2400" dirty="0">
                <a:solidFill>
                  <a:srgbClr val="291FB2"/>
                </a:solidFill>
                <a:latin typeface="Arial Italic" charset="0"/>
              </a:rPr>
              <a:t>picture</a:t>
            </a:r>
            <a:endParaRPr lang="en-US" altLang="en-US" sz="1800" dirty="0">
              <a:latin typeface="Arial" charset="0"/>
            </a:endParaRPr>
          </a:p>
          <a:p>
            <a:pPr>
              <a:lnSpc>
                <a:spcPct val="100000"/>
              </a:lnSpc>
              <a:spcBef>
                <a:spcPct val="0"/>
              </a:spcBef>
              <a:buFontTx/>
              <a:buNone/>
            </a:pPr>
            <a:endParaRPr lang="en-US" altLang="en-US" sz="1800" dirty="0">
              <a:latin typeface="Arial" charset="0"/>
            </a:endParaRPr>
          </a:p>
          <a:p>
            <a:pPr>
              <a:lnSpc>
                <a:spcPct val="100000"/>
              </a:lnSpc>
              <a:spcBef>
                <a:spcPct val="0"/>
              </a:spcBef>
              <a:buFontTx/>
              <a:buNone/>
            </a:pPr>
            <a:endParaRPr lang="en-US" altLang="en-US" sz="1800" dirty="0">
              <a:latin typeface="Arial" charset="0"/>
            </a:endParaRPr>
          </a:p>
          <a:p>
            <a:pPr>
              <a:lnSpc>
                <a:spcPct val="100000"/>
              </a:lnSpc>
              <a:spcBef>
                <a:spcPct val="0"/>
              </a:spcBef>
              <a:buFontTx/>
              <a:buNone/>
            </a:pPr>
            <a:endParaRPr lang="en-US" altLang="en-US" sz="1800" dirty="0">
              <a:latin typeface="Arial" charset="0"/>
            </a:endParaRPr>
          </a:p>
          <a:p>
            <a:pPr>
              <a:lnSpc>
                <a:spcPct val="100000"/>
              </a:lnSpc>
              <a:spcBef>
                <a:spcPct val="0"/>
              </a:spcBef>
              <a:buFontTx/>
              <a:buNone/>
            </a:pPr>
            <a:r>
              <a:rPr lang="en-US" altLang="en-US" sz="1800" dirty="0">
                <a:latin typeface="Arial" charset="0"/>
              </a:rPr>
              <a:t>Rack					Rough</a:t>
            </a:r>
          </a:p>
        </p:txBody>
      </p:sp>
      <p:graphicFrame>
        <p:nvGraphicFramePr>
          <p:cNvPr id="9" name="Object 7"/>
          <p:cNvGraphicFramePr>
            <a:graphicFrameLocks noChangeAspect="1"/>
          </p:cNvGraphicFramePr>
          <p:nvPr>
            <p:extLst/>
          </p:nvPr>
        </p:nvGraphicFramePr>
        <p:xfrm>
          <a:off x="3043833" y="3099792"/>
          <a:ext cx="3056335" cy="1131094"/>
        </p:xfrm>
        <a:graphic>
          <a:graphicData uri="http://schemas.openxmlformats.org/presentationml/2006/ole">
            <mc:AlternateContent xmlns:mc="http://schemas.openxmlformats.org/markup-compatibility/2006">
              <mc:Choice xmlns:v="urn:schemas-microsoft-com:vml" Requires="v">
                <p:oleObj spid="_x0000_s2053" name="Document" r:id="rId3" imgW="8152381" imgH="3009524" progId="Word.Document.8">
                  <p:embed/>
                </p:oleObj>
              </mc:Choice>
              <mc:Fallback>
                <p:oleObj name="Document" r:id="rId3" imgW="8152381" imgH="3009524" progId="Word.Document.8">
                  <p:embed/>
                  <p:pic>
                    <p:nvPicPr>
                      <p:cNvPr id="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833" y="3099792"/>
                        <a:ext cx="3056335" cy="1131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857563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people say ‘set’ and ‘said’ (almost) the same</a:t>
            </a:r>
          </a:p>
        </p:txBody>
      </p:sp>
      <p:sp>
        <p:nvSpPr>
          <p:cNvPr id="4" name="Content Placeholder 2"/>
          <p:cNvSpPr txBox="1">
            <a:spLocks/>
          </p:cNvSpPr>
          <p:nvPr/>
        </p:nvSpPr>
        <p:spPr bwMode="auto">
          <a:xfrm>
            <a:off x="1209173" y="2839453"/>
            <a:ext cx="6172200" cy="3394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20000"/>
              </a:spcBef>
              <a:buFontTx/>
              <a:buChar char="•"/>
            </a:pPr>
            <a:endParaRPr lang="en-US" dirty="0">
              <a:latin typeface="Calibri" charset="0"/>
            </a:endParaRPr>
          </a:p>
          <a:p>
            <a:pPr>
              <a:spcBef>
                <a:spcPct val="20000"/>
              </a:spcBef>
              <a:buFont typeface="Arial" charset="0"/>
              <a:buNone/>
            </a:pPr>
            <a:endParaRPr lang="en-US" dirty="0">
              <a:latin typeface="Calibri" charset="0"/>
            </a:endParaRPr>
          </a:p>
          <a:p>
            <a:pPr>
              <a:spcBef>
                <a:spcPct val="20000"/>
              </a:spcBef>
              <a:buFont typeface="Arial" charset="0"/>
              <a:buNone/>
            </a:pPr>
            <a:r>
              <a:rPr lang="en-US" sz="4500" dirty="0">
                <a:latin typeface="Calibri" charset="0"/>
              </a:rPr>
              <a:t>      SAID				    SET			</a:t>
            </a:r>
            <a:r>
              <a:rPr lang="en-US" dirty="0">
                <a:latin typeface="Calibri" charset="0"/>
              </a:rPr>
              <a:t>	</a:t>
            </a:r>
          </a:p>
        </p:txBody>
      </p:sp>
      <p:pic>
        <p:nvPicPr>
          <p:cNvPr id="5" name="Picture 4" descr="AfrAmerican_02.jpg"/>
          <p:cNvPicPr>
            <a:picLocks noChangeAspect="1"/>
          </p:cNvPicPr>
          <p:nvPr/>
        </p:nvPicPr>
        <p:blipFill>
          <a:blip r:embed="rId2"/>
          <a:stretch>
            <a:fillRect/>
          </a:stretch>
        </p:blipFill>
        <p:spPr>
          <a:xfrm>
            <a:off x="4572000" y="3532585"/>
            <a:ext cx="1179910" cy="1179909"/>
          </a:xfrm>
          <a:prstGeom prst="rect">
            <a:avLst/>
          </a:prstGeom>
          <a:effectLst>
            <a:outerShdw blurRad="152400" dist="38100" dir="2700000" algn="tl" rotWithShape="0">
              <a:srgbClr val="000000">
                <a:alpha val="43000"/>
              </a:srgbClr>
            </a:outerShdw>
          </a:effectLst>
        </p:spPr>
      </p:pic>
      <p:pic>
        <p:nvPicPr>
          <p:cNvPr id="6" name="Picture 5" descr="AfrAmerican_02.jpg"/>
          <p:cNvPicPr>
            <a:picLocks noChangeAspect="1"/>
          </p:cNvPicPr>
          <p:nvPr/>
        </p:nvPicPr>
        <p:blipFill>
          <a:blip r:embed="rId3"/>
          <a:stretch>
            <a:fillRect/>
          </a:stretch>
        </p:blipFill>
        <p:spPr>
          <a:xfrm>
            <a:off x="3225906" y="3532585"/>
            <a:ext cx="1178719" cy="1178719"/>
          </a:xfrm>
          <a:prstGeom prst="rect">
            <a:avLst/>
          </a:prstGeom>
          <a:effectLst>
            <a:outerShdw blurRad="152400" dist="38100" dir="2700000" algn="tl" rotWithShape="0">
              <a:srgbClr val="000000">
                <a:alpha val="43000"/>
              </a:srgbClr>
            </a:outerShdw>
          </a:effectLst>
        </p:spPr>
      </p:pic>
    </p:spTree>
    <p:extLst>
      <p:ext uri="{BB962C8B-B14F-4D97-AF65-F5344CB8AC3E}">
        <p14:creationId xmlns:p14="http://schemas.microsoft.com/office/powerpoint/2010/main" val="3407305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So, perceived age of speaker influences our perception; so does gender, </a:t>
            </a:r>
            <a:r>
              <a:rPr lang="en-US" dirty="0">
                <a:solidFill>
                  <a:srgbClr val="FF0000"/>
                </a:solidFill>
              </a:rPr>
              <a:t>ethnicity, lines on a map, perceived disability</a:t>
            </a:r>
          </a:p>
          <a:p>
            <a:r>
              <a:rPr lang="en-US" dirty="0"/>
              <a:t>As we saw, vision, pitch of someone’s voice; lots of other things</a:t>
            </a:r>
          </a:p>
        </p:txBody>
      </p:sp>
    </p:spTree>
    <p:extLst>
      <p:ext uri="{BB962C8B-B14F-4D97-AF65-F5344CB8AC3E}">
        <p14:creationId xmlns:p14="http://schemas.microsoft.com/office/powerpoint/2010/main" val="3742096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WHY???</a:t>
            </a:r>
          </a:p>
        </p:txBody>
      </p:sp>
      <p:sp>
        <p:nvSpPr>
          <p:cNvPr id="3" name="Content Placeholder 2"/>
          <p:cNvSpPr>
            <a:spLocks noGrp="1"/>
          </p:cNvSpPr>
          <p:nvPr>
            <p:ph idx="1"/>
          </p:nvPr>
        </p:nvSpPr>
        <p:spPr/>
        <p:txBody>
          <a:bodyPr/>
          <a:lstStyle/>
          <a:p>
            <a:r>
              <a:rPr lang="en-US" dirty="0"/>
              <a:t>We listen to our interlocutors in imperfect environments; our interlocutors aren’t perfect; we have a LOT of interlocutors (who create in infinite amounts of frequency combinations); human languages are incredibly complex</a:t>
            </a:r>
          </a:p>
          <a:p>
            <a:endParaRPr lang="en-US" dirty="0"/>
          </a:p>
          <a:p>
            <a:r>
              <a:rPr lang="en-US" dirty="0"/>
              <a:t>So, since we have this magnificent, large, complex cerebral cortex, let’s just go ahead and use the whole thing</a:t>
            </a:r>
            <a:r>
              <a:rPr lang="is-IS" dirty="0"/>
              <a:t>…</a:t>
            </a:r>
            <a:endParaRPr lang="en-US" dirty="0"/>
          </a:p>
        </p:txBody>
      </p:sp>
    </p:spTree>
    <p:extLst>
      <p:ext uri="{BB962C8B-B14F-4D97-AF65-F5344CB8AC3E}">
        <p14:creationId xmlns:p14="http://schemas.microsoft.com/office/powerpoint/2010/main" val="3736153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81733"/>
            <a:ext cx="9144000" cy="4894534"/>
          </a:xfrm>
          <a:prstGeom prst="rect">
            <a:avLst/>
          </a:prstGeom>
        </p:spPr>
      </p:pic>
    </p:spTree>
    <p:extLst>
      <p:ext uri="{BB962C8B-B14F-4D97-AF65-F5344CB8AC3E}">
        <p14:creationId xmlns:p14="http://schemas.microsoft.com/office/powerpoint/2010/main" val="3739581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11370487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E6F2D-9C97-4232-BBDC-8BDF7E096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0"/>
            <a:ext cx="5114925" cy="6858000"/>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298564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14FEFA-C889-8441-A387-0FA9EC0D77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34645341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848454-0B07-2C4B-A807-D09D2EF7F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3610613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333236-2F17-E64A-9E2A-6E78B64DC5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2" y="0"/>
            <a:ext cx="9144000" cy="7065818"/>
          </a:xfrm>
          <a:prstGeom prst="rect">
            <a:avLst/>
          </a:prstGeom>
        </p:spPr>
      </p:pic>
    </p:spTree>
    <p:extLst>
      <p:ext uri="{BB962C8B-B14F-4D97-AF65-F5344CB8AC3E}">
        <p14:creationId xmlns:p14="http://schemas.microsoft.com/office/powerpoint/2010/main" val="11770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Concentric Circles of History</a:t>
            </a:r>
          </a:p>
        </p:txBody>
      </p:sp>
      <p:graphicFrame>
        <p:nvGraphicFramePr>
          <p:cNvPr id="4" name="Content Placeholder 3"/>
          <p:cNvGraphicFramePr>
            <a:graphicFrameLocks noGrp="1"/>
          </p:cNvGraphicFramePr>
          <p:nvPr>
            <p:ph idx="1"/>
          </p:nvPr>
        </p:nvGraphicFramePr>
        <p:xfrm>
          <a:off x="914400" y="178435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48672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538D61-E9CD-AF40-AFC7-A988541D6F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144000" cy="7065818"/>
          </a:xfrm>
          <a:prstGeom prst="rect">
            <a:avLst/>
          </a:prstGeom>
        </p:spPr>
      </p:pic>
    </p:spTree>
    <p:extLst>
      <p:ext uri="{BB962C8B-B14F-4D97-AF65-F5344CB8AC3E}">
        <p14:creationId xmlns:p14="http://schemas.microsoft.com/office/powerpoint/2010/main" val="11056770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D7640-0B38-ED4C-A6C8-2F72CD65F1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48" y="-182223"/>
            <a:ext cx="9346696" cy="7222447"/>
          </a:xfrm>
          <a:prstGeom prst="rect">
            <a:avLst/>
          </a:prstGeom>
        </p:spPr>
      </p:pic>
    </p:spTree>
    <p:extLst>
      <p:ext uri="{BB962C8B-B14F-4D97-AF65-F5344CB8AC3E}">
        <p14:creationId xmlns:p14="http://schemas.microsoft.com/office/powerpoint/2010/main" val="3645981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CFEA8-1205-9E40-AD0E-708595D18D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4151"/>
            <a:ext cx="10363200" cy="6906301"/>
          </a:xfrm>
          <a:prstGeom prst="rect">
            <a:avLst/>
          </a:prstGeom>
        </p:spPr>
      </p:pic>
    </p:spTree>
    <p:extLst>
      <p:ext uri="{BB962C8B-B14F-4D97-AF65-F5344CB8AC3E}">
        <p14:creationId xmlns:p14="http://schemas.microsoft.com/office/powerpoint/2010/main" val="3071881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35FCCC-F092-EB43-A107-CFB8E25014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360" y="0"/>
            <a:ext cx="10631760" cy="7085277"/>
          </a:xfrm>
          <a:prstGeom prst="rect">
            <a:avLst/>
          </a:prstGeom>
        </p:spPr>
      </p:pic>
    </p:spTree>
    <p:extLst>
      <p:ext uri="{BB962C8B-B14F-4D97-AF65-F5344CB8AC3E}">
        <p14:creationId xmlns:p14="http://schemas.microsoft.com/office/powerpoint/2010/main" val="2314786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BB9639-1076-4D55-B300-E6A73268CA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50" y="0"/>
            <a:ext cx="5143500" cy="6858000"/>
          </a:xfrm>
          <a:prstGeom prst="rect">
            <a:avLst/>
          </a:prstGeom>
          <a:noFill/>
          <a:ln>
            <a:noFill/>
          </a:ln>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2242180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3148A8-3667-D044-A7B1-AEEE95DEB3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7900"/>
            <a:ext cx="10363200" cy="6913799"/>
          </a:xfrm>
          <a:prstGeom prst="rect">
            <a:avLst/>
          </a:prstGeom>
        </p:spPr>
      </p:pic>
    </p:spTree>
    <p:extLst>
      <p:ext uri="{BB962C8B-B14F-4D97-AF65-F5344CB8AC3E}">
        <p14:creationId xmlns:p14="http://schemas.microsoft.com/office/powerpoint/2010/main" val="23795771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A9DA48-DAF4-5F4D-8B8F-FD10731277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50800"/>
            <a:ext cx="10363200" cy="6908800"/>
          </a:xfrm>
          <a:prstGeom prst="rect">
            <a:avLst/>
          </a:prstGeom>
        </p:spPr>
      </p:pic>
    </p:spTree>
    <p:extLst>
      <p:ext uri="{BB962C8B-B14F-4D97-AF65-F5344CB8AC3E}">
        <p14:creationId xmlns:p14="http://schemas.microsoft.com/office/powerpoint/2010/main" val="13334944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E6AFBD-03D9-F148-982B-E522F2F7D8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151"/>
            <a:ext cx="10363200" cy="6906301"/>
          </a:xfrm>
          <a:prstGeom prst="rect">
            <a:avLst/>
          </a:prstGeom>
        </p:spPr>
      </p:pic>
    </p:spTree>
    <p:extLst>
      <p:ext uri="{BB962C8B-B14F-4D97-AF65-F5344CB8AC3E}">
        <p14:creationId xmlns:p14="http://schemas.microsoft.com/office/powerpoint/2010/main" val="23913490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3972F5-A371-EA4D-97B4-5F54FCE88C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151"/>
            <a:ext cx="10363200" cy="6906301"/>
          </a:xfrm>
          <a:prstGeom prst="rect">
            <a:avLst/>
          </a:prstGeom>
        </p:spPr>
      </p:pic>
    </p:spTree>
    <p:extLst>
      <p:ext uri="{BB962C8B-B14F-4D97-AF65-F5344CB8AC3E}">
        <p14:creationId xmlns:p14="http://schemas.microsoft.com/office/powerpoint/2010/main" val="8920381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E801E3-A087-8445-AEDC-D4273BABEE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151"/>
            <a:ext cx="10363200" cy="6906301"/>
          </a:xfrm>
          <a:prstGeom prst="rect">
            <a:avLst/>
          </a:prstGeom>
        </p:spPr>
      </p:pic>
    </p:spTree>
    <p:extLst>
      <p:ext uri="{BB962C8B-B14F-4D97-AF65-F5344CB8AC3E}">
        <p14:creationId xmlns:p14="http://schemas.microsoft.com/office/powerpoint/2010/main" val="197995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Concentric Circles of History</a:t>
            </a:r>
          </a:p>
        </p:txBody>
      </p:sp>
      <p:graphicFrame>
        <p:nvGraphicFramePr>
          <p:cNvPr id="4" name="Content Placeholder 3"/>
          <p:cNvGraphicFramePr>
            <a:graphicFrameLocks noGrp="1"/>
          </p:cNvGraphicFramePr>
          <p:nvPr>
            <p:ph idx="1"/>
          </p:nvPr>
        </p:nvGraphicFramePr>
        <p:xfrm>
          <a:off x="914400" y="178435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353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81258-7C20-1C42-8CC2-7D10B09DE4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151"/>
            <a:ext cx="10363200" cy="6906301"/>
          </a:xfrm>
          <a:prstGeom prst="rect">
            <a:avLst/>
          </a:prstGeom>
        </p:spPr>
      </p:pic>
    </p:spTree>
    <p:extLst>
      <p:ext uri="{BB962C8B-B14F-4D97-AF65-F5344CB8AC3E}">
        <p14:creationId xmlns:p14="http://schemas.microsoft.com/office/powerpoint/2010/main" val="35419354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35B0D-F594-944E-B89F-50615BC2F4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24151"/>
            <a:ext cx="10363200" cy="6906301"/>
          </a:xfrm>
          <a:prstGeom prst="rect">
            <a:avLst/>
          </a:prstGeom>
        </p:spPr>
      </p:pic>
    </p:spTree>
    <p:extLst>
      <p:ext uri="{BB962C8B-B14F-4D97-AF65-F5344CB8AC3E}">
        <p14:creationId xmlns:p14="http://schemas.microsoft.com/office/powerpoint/2010/main" val="17292667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987532-CEA9-B447-B066-674F65CB89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151"/>
            <a:ext cx="10363200" cy="6906301"/>
          </a:xfrm>
          <a:prstGeom prst="rect">
            <a:avLst/>
          </a:prstGeom>
        </p:spPr>
      </p:pic>
    </p:spTree>
    <p:extLst>
      <p:ext uri="{BB962C8B-B14F-4D97-AF65-F5344CB8AC3E}">
        <p14:creationId xmlns:p14="http://schemas.microsoft.com/office/powerpoint/2010/main" val="37204923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AAF87-4E5B-7C4A-B187-F66BED31A4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1397552"/>
            <a:ext cx="5943600" cy="4062896"/>
          </a:xfrm>
          <a:prstGeom prst="rect">
            <a:avLst/>
          </a:prstGeom>
        </p:spPr>
      </p:pic>
    </p:spTree>
    <p:extLst>
      <p:ext uri="{BB962C8B-B14F-4D97-AF65-F5344CB8AC3E}">
        <p14:creationId xmlns:p14="http://schemas.microsoft.com/office/powerpoint/2010/main" val="26186489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F42D1-1DE5-CF41-AE8C-5E5038EC06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8875059" cy="6858000"/>
          </a:xfrm>
          <a:prstGeom prst="rect">
            <a:avLst/>
          </a:prstGeom>
        </p:spPr>
      </p:pic>
    </p:spTree>
    <p:extLst>
      <p:ext uri="{BB962C8B-B14F-4D97-AF65-F5344CB8AC3E}">
        <p14:creationId xmlns:p14="http://schemas.microsoft.com/office/powerpoint/2010/main" val="32165646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txBox="1">
            <a:spLocks/>
          </p:cNvSpPr>
          <p:nvPr/>
        </p:nvSpPr>
        <p:spPr>
          <a:xfrm>
            <a:off x="155448" y="155448"/>
            <a:ext cx="8229600" cy="96012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cher Book" pitchFamily="50"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cher Book" pitchFamily="50"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cher Book" pitchFamily="50"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cher Book" pitchFamily="50"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cher Book" pitchFamily="50"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US" sz="2800" dirty="0">
                <a:solidFill>
                  <a:srgbClr val="D00D2D"/>
                </a:solidFill>
                <a:latin typeface="Calibri"/>
              </a:rPr>
              <a:t>LEVERAGING THE STRENGTHS OF OUR PARTNERS</a:t>
            </a:r>
            <a:endParaRPr lang="en-US" sz="2800" cap="all" dirty="0">
              <a:solidFill>
                <a:srgbClr val="D00D2D"/>
              </a:solidFill>
              <a:latin typeface="Calibri"/>
            </a:endParaRPr>
          </a:p>
        </p:txBody>
      </p:sp>
      <p:sp>
        <p:nvSpPr>
          <p:cNvPr id="3" name="Slide Number Placeholder 2"/>
          <p:cNvSpPr>
            <a:spLocks noGrp="1"/>
          </p:cNvSpPr>
          <p:nvPr>
            <p:ph type="sldNum" sz="quarter" idx="12"/>
          </p:nvPr>
        </p:nvSpPr>
        <p:spPr/>
        <p:txBody>
          <a:bodyPr/>
          <a:lstStyle/>
          <a:p>
            <a:fld id="{7CAEFB30-7FF0-4176-8C9D-3F98E9B18DB6}" type="slidenum">
              <a:rPr lang="en-US" smtClean="0">
                <a:solidFill>
                  <a:prstClr val="black">
                    <a:tint val="75000"/>
                  </a:prstClr>
                </a:solidFill>
                <a:latin typeface="Calibri"/>
              </a:rPr>
              <a:pPr/>
              <a:t>85</a:t>
            </a:fld>
            <a:endParaRPr lang="en-US" dirty="0">
              <a:solidFill>
                <a:prstClr val="black">
                  <a:tint val="75000"/>
                </a:prstClr>
              </a:solidFill>
              <a:latin typeface="Calibri"/>
            </a:endParaRPr>
          </a:p>
        </p:txBody>
      </p:sp>
      <p:pic>
        <p:nvPicPr>
          <p:cNvPr id="1026" name="Picture 2" descr="Image result for ship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3130" y="4641227"/>
            <a:ext cx="1679448" cy="69277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targe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0471" y="2290680"/>
            <a:ext cx="630794" cy="838010"/>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23" y="3568076"/>
            <a:ext cx="1731029" cy="58470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68775" y="1044756"/>
            <a:ext cx="2803706" cy="124609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9106" y="1468295"/>
            <a:ext cx="1159735" cy="377639"/>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34200" y="1122136"/>
            <a:ext cx="1752600" cy="87630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1746" y="3253876"/>
            <a:ext cx="1528126" cy="1179631"/>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57637" y="3343737"/>
            <a:ext cx="1425841" cy="999911"/>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717" y="1257423"/>
            <a:ext cx="1182012" cy="820991"/>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5909" y="2290680"/>
            <a:ext cx="1013036" cy="1013036"/>
          </a:xfrm>
          <a:prstGeom prst="rect">
            <a:avLst/>
          </a:prstGeom>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45154" y="2158604"/>
            <a:ext cx="1234593" cy="1234593"/>
          </a:xfrm>
          <a:prstGeom prst="rect">
            <a:avLst/>
          </a:prstGeom>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0910" y="4704147"/>
            <a:ext cx="1548525" cy="566937"/>
          </a:xfrm>
          <a:prstGeom prst="rect">
            <a:avLst/>
          </a:prstGeom>
        </p:spPr>
      </p:pic>
      <p:pic>
        <p:nvPicPr>
          <p:cNvPr id="20" name="Picture 1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74958" y="2206001"/>
            <a:ext cx="887213" cy="887213"/>
          </a:xfrm>
          <a:prstGeom prst="rect">
            <a:avLst/>
          </a:prstGeom>
        </p:spPr>
      </p:pic>
      <p:pic>
        <p:nvPicPr>
          <p:cNvPr id="21" name="Picture 2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01048" y="4738457"/>
            <a:ext cx="1479952" cy="477599"/>
          </a:xfrm>
          <a:prstGeom prst="rect">
            <a:avLst/>
          </a:prstGeom>
        </p:spPr>
      </p:pic>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50243" y="3173901"/>
            <a:ext cx="2092464" cy="1616903"/>
          </a:xfrm>
          <a:prstGeom prst="rect">
            <a:avLst/>
          </a:prstGeom>
        </p:spPr>
      </p:pic>
      <p:pic>
        <p:nvPicPr>
          <p:cNvPr id="24" name="Picture 2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754151" y="3393353"/>
            <a:ext cx="900675" cy="900675"/>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85123" y="2178414"/>
            <a:ext cx="2455977" cy="942389"/>
          </a:xfrm>
          <a:prstGeom prst="rect">
            <a:avLst/>
          </a:prstGeom>
        </p:spPr>
      </p:pic>
      <p:pic>
        <p:nvPicPr>
          <p:cNvPr id="26" name="Picture 2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2333" y="5453351"/>
            <a:ext cx="999008" cy="1055270"/>
          </a:xfrm>
          <a:prstGeom prst="rect">
            <a:avLst/>
          </a:prstGeom>
        </p:spPr>
      </p:pic>
      <p:pic>
        <p:nvPicPr>
          <p:cNvPr id="27" name="Picture 2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95163" y="5816667"/>
            <a:ext cx="1809256" cy="561697"/>
          </a:xfrm>
          <a:prstGeom prst="rect">
            <a:avLst/>
          </a:prstGeom>
        </p:spPr>
      </p:pic>
      <p:pic>
        <p:nvPicPr>
          <p:cNvPr id="28" name="Picture 2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08552" y="5606337"/>
            <a:ext cx="1172448" cy="942222"/>
          </a:xfrm>
          <a:prstGeom prst="rect">
            <a:avLst/>
          </a:prstGeom>
        </p:spPr>
      </p:pic>
      <p:pic>
        <p:nvPicPr>
          <p:cNvPr id="29" name="Picture 28">
            <a:extLst>
              <a:ext uri="{FF2B5EF4-FFF2-40B4-BE49-F238E27FC236}">
                <a16:creationId xmlns:a16="http://schemas.microsoft.com/office/drawing/2014/main" id="{8665AEB3-73B7-5248-A779-F3AF8DA77C5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95329" y="5470161"/>
            <a:ext cx="939071" cy="1006839"/>
          </a:xfrm>
          <a:prstGeom prst="rect">
            <a:avLst/>
          </a:prstGeom>
        </p:spPr>
      </p:pic>
      <p:pic>
        <p:nvPicPr>
          <p:cNvPr id="10" name="Picture 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16194" y="4738458"/>
            <a:ext cx="1525017" cy="434630"/>
          </a:xfrm>
          <a:prstGeom prst="rect">
            <a:avLst/>
          </a:prstGeom>
        </p:spPr>
      </p:pic>
    </p:spTree>
    <p:extLst>
      <p:ext uri="{BB962C8B-B14F-4D97-AF65-F5344CB8AC3E}">
        <p14:creationId xmlns:p14="http://schemas.microsoft.com/office/powerpoint/2010/main" val="303270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 calcmode="lin" valueType="num">
                                      <p:cBhvr additive="base">
                                        <p:cTn id="32" dur="500" fill="hold"/>
                                        <p:tgtEl>
                                          <p:spTgt spid="1028"/>
                                        </p:tgtEl>
                                        <p:attrNameLst>
                                          <p:attrName>ppt_x</p:attrName>
                                        </p:attrNameLst>
                                      </p:cBhvr>
                                      <p:tavLst>
                                        <p:tav tm="0">
                                          <p:val>
                                            <p:strVal val="#ppt_x"/>
                                          </p:val>
                                        </p:tav>
                                        <p:tav tm="100000">
                                          <p:val>
                                            <p:strVal val="#ppt_x"/>
                                          </p:val>
                                        </p:tav>
                                      </p:tavLst>
                                    </p:anim>
                                    <p:anim calcmode="lin" valueType="num">
                                      <p:cBhvr additive="base">
                                        <p:cTn id="33" dur="500" fill="hold"/>
                                        <p:tgtEl>
                                          <p:spTgt spid="102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par>
                          <p:cTn id="42" fill="hold">
                            <p:stCondLst>
                              <p:cond delay="1000"/>
                            </p:stCondLst>
                            <p:childTnLst>
                              <p:par>
                                <p:cTn id="43" presetID="2" presetClass="entr" presetSubtype="4"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ppt_x"/>
                                          </p:val>
                                        </p:tav>
                                        <p:tav tm="100000">
                                          <p:val>
                                            <p:strVal val="#ppt_x"/>
                                          </p:val>
                                        </p:tav>
                                      </p:tavLst>
                                    </p:anim>
                                    <p:anim calcmode="lin" valueType="num">
                                      <p:cBhvr additive="base">
                                        <p:cTn id="62" dur="500" fill="hold"/>
                                        <p:tgtEl>
                                          <p:spTgt spid="24"/>
                                        </p:tgtEl>
                                        <p:attrNameLst>
                                          <p:attrName>ppt_y</p:attrName>
                                        </p:attrNameLst>
                                      </p:cBhvr>
                                      <p:tavLst>
                                        <p:tav tm="0">
                                          <p:val>
                                            <p:strVal val="1+#ppt_h/2"/>
                                          </p:val>
                                        </p:tav>
                                        <p:tav tm="100000">
                                          <p:val>
                                            <p:strVal val="#ppt_y"/>
                                          </p:val>
                                        </p:tav>
                                      </p:tavLst>
                                    </p:anim>
                                  </p:childTnLst>
                                </p:cTn>
                              </p:par>
                            </p:childTnLst>
                          </p:cTn>
                        </p:par>
                        <p:par>
                          <p:cTn id="63" fill="hold">
                            <p:stCondLst>
                              <p:cond delay="1500"/>
                            </p:stCondLst>
                            <p:childTnLst>
                              <p:par>
                                <p:cTn id="64" presetID="2" presetClass="entr" presetSubtype="4" fill="hold"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fill="hold"/>
                                        <p:tgtEl>
                                          <p:spTgt spid="19"/>
                                        </p:tgtEl>
                                        <p:attrNameLst>
                                          <p:attrName>ppt_x</p:attrName>
                                        </p:attrNameLst>
                                      </p:cBhvr>
                                      <p:tavLst>
                                        <p:tav tm="0">
                                          <p:val>
                                            <p:strVal val="#ppt_x"/>
                                          </p:val>
                                        </p:tav>
                                        <p:tav tm="100000">
                                          <p:val>
                                            <p:strVal val="#ppt_x"/>
                                          </p:val>
                                        </p:tav>
                                      </p:tavLst>
                                    </p:anim>
                                    <p:anim calcmode="lin" valueType="num">
                                      <p:cBhvr additive="base">
                                        <p:cTn id="67" dur="500" fill="hold"/>
                                        <p:tgtEl>
                                          <p:spTgt spid="19"/>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 calcmode="lin" valueType="num">
                                      <p:cBhvr additive="base">
                                        <p:cTn id="70" dur="500" fill="hold"/>
                                        <p:tgtEl>
                                          <p:spTgt spid="10"/>
                                        </p:tgtEl>
                                        <p:attrNameLst>
                                          <p:attrName>ppt_x</p:attrName>
                                        </p:attrNameLst>
                                      </p:cBhvr>
                                      <p:tavLst>
                                        <p:tav tm="0">
                                          <p:val>
                                            <p:strVal val="#ppt_x"/>
                                          </p:val>
                                        </p:tav>
                                        <p:tav tm="100000">
                                          <p:val>
                                            <p:strVal val="#ppt_x"/>
                                          </p:val>
                                        </p:tav>
                                      </p:tavLst>
                                    </p:anim>
                                    <p:anim calcmode="lin" valueType="num">
                                      <p:cBhvr additive="base">
                                        <p:cTn id="71" dur="500" fill="hold"/>
                                        <p:tgtEl>
                                          <p:spTgt spid="10"/>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 calcmode="lin" valueType="num">
                                      <p:cBhvr additive="base">
                                        <p:cTn id="74" dur="500" fill="hold"/>
                                        <p:tgtEl>
                                          <p:spTgt spid="21"/>
                                        </p:tgtEl>
                                        <p:attrNameLst>
                                          <p:attrName>ppt_x</p:attrName>
                                        </p:attrNameLst>
                                      </p:cBhvr>
                                      <p:tavLst>
                                        <p:tav tm="0">
                                          <p:val>
                                            <p:strVal val="#ppt_x"/>
                                          </p:val>
                                        </p:tav>
                                        <p:tav tm="100000">
                                          <p:val>
                                            <p:strVal val="#ppt_x"/>
                                          </p:val>
                                        </p:tav>
                                      </p:tavLst>
                                    </p:anim>
                                    <p:anim calcmode="lin" valueType="num">
                                      <p:cBhvr additive="base">
                                        <p:cTn id="75" dur="500" fill="hold"/>
                                        <p:tgtEl>
                                          <p:spTgt spid="21"/>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026"/>
                                        </p:tgtEl>
                                        <p:attrNameLst>
                                          <p:attrName>style.visibility</p:attrName>
                                        </p:attrNameLst>
                                      </p:cBhvr>
                                      <p:to>
                                        <p:strVal val="visible"/>
                                      </p:to>
                                    </p:set>
                                    <p:anim calcmode="lin" valueType="num">
                                      <p:cBhvr additive="base">
                                        <p:cTn id="78" dur="500" fill="hold"/>
                                        <p:tgtEl>
                                          <p:spTgt spid="1026"/>
                                        </p:tgtEl>
                                        <p:attrNameLst>
                                          <p:attrName>ppt_x</p:attrName>
                                        </p:attrNameLst>
                                      </p:cBhvr>
                                      <p:tavLst>
                                        <p:tav tm="0">
                                          <p:val>
                                            <p:strVal val="#ppt_x"/>
                                          </p:val>
                                        </p:tav>
                                        <p:tav tm="100000">
                                          <p:val>
                                            <p:strVal val="#ppt_x"/>
                                          </p:val>
                                        </p:tav>
                                      </p:tavLst>
                                    </p:anim>
                                    <p:anim calcmode="lin" valueType="num">
                                      <p:cBhvr additive="base">
                                        <p:cTn id="79" dur="500" fill="hold"/>
                                        <p:tgtEl>
                                          <p:spTgt spid="1026"/>
                                        </p:tgtEl>
                                        <p:attrNameLst>
                                          <p:attrName>ppt_y</p:attrName>
                                        </p:attrNameLst>
                                      </p:cBhvr>
                                      <p:tavLst>
                                        <p:tav tm="0">
                                          <p:val>
                                            <p:strVal val="1+#ppt_h/2"/>
                                          </p:val>
                                        </p:tav>
                                        <p:tav tm="100000">
                                          <p:val>
                                            <p:strVal val="#ppt_y"/>
                                          </p:val>
                                        </p:tav>
                                      </p:tavLst>
                                    </p:anim>
                                  </p:childTnLst>
                                </p:cTn>
                              </p:par>
                            </p:childTnLst>
                          </p:cTn>
                        </p:par>
                        <p:par>
                          <p:cTn id="80" fill="hold">
                            <p:stCondLst>
                              <p:cond delay="2000"/>
                            </p:stCondLst>
                            <p:childTnLst>
                              <p:par>
                                <p:cTn id="81" presetID="2" presetClass="entr" presetSubtype="4" fill="hold" nodeType="after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txBox="1">
            <a:spLocks/>
          </p:cNvSpPr>
          <p:nvPr/>
        </p:nvSpPr>
        <p:spPr>
          <a:xfrm>
            <a:off x="155448" y="155448"/>
            <a:ext cx="8229600" cy="96012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cher Book" pitchFamily="50"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cher Book" pitchFamily="50"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cher Book" pitchFamily="50"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cher Book" pitchFamily="50"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cher Book" pitchFamily="50"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pitchFamily="34" charset="0"/>
              <a:buNone/>
            </a:pPr>
            <a:r>
              <a:rPr lang="en-US" sz="2800" dirty="0">
                <a:solidFill>
                  <a:srgbClr val="D00D2D"/>
                </a:solidFill>
                <a:latin typeface="Calibri"/>
              </a:rPr>
              <a:t>LEVERAGING THE STRENGTHS OF OUR PARTNERS</a:t>
            </a:r>
            <a:endParaRPr lang="en-US" sz="2800" cap="all" dirty="0">
              <a:solidFill>
                <a:srgbClr val="D00D2D"/>
              </a:solidFill>
              <a:latin typeface="Calibri"/>
            </a:endParaRPr>
          </a:p>
        </p:txBody>
      </p:sp>
      <p:sp>
        <p:nvSpPr>
          <p:cNvPr id="3" name="Slide Number Placeholder 2"/>
          <p:cNvSpPr>
            <a:spLocks noGrp="1"/>
          </p:cNvSpPr>
          <p:nvPr>
            <p:ph type="sldNum" sz="quarter" idx="12"/>
          </p:nvPr>
        </p:nvSpPr>
        <p:spPr/>
        <p:txBody>
          <a:bodyPr/>
          <a:lstStyle/>
          <a:p>
            <a:fld id="{7CAEFB30-7FF0-4176-8C9D-3F98E9B18DB6}" type="slidenum">
              <a:rPr lang="en-US" smtClean="0">
                <a:solidFill>
                  <a:prstClr val="black">
                    <a:tint val="75000"/>
                  </a:prstClr>
                </a:solidFill>
                <a:latin typeface="Calibri"/>
              </a:rPr>
              <a:pPr/>
              <a:t>86</a:t>
            </a:fld>
            <a:endParaRPr lang="en-US" dirty="0">
              <a:solidFill>
                <a:prstClr val="black">
                  <a:tint val="75000"/>
                </a:prstClr>
              </a:solidFill>
              <a:latin typeface="Calibri"/>
            </a:endParaRPr>
          </a:p>
        </p:txBody>
      </p:sp>
      <p:pic>
        <p:nvPicPr>
          <p:cNvPr id="6" name="Picture 5">
            <a:extLst>
              <a:ext uri="{FF2B5EF4-FFF2-40B4-BE49-F238E27FC236}">
                <a16:creationId xmlns:a16="http://schemas.microsoft.com/office/drawing/2014/main" id="{495F3F73-E6CC-8140-9A56-67D2C4509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927" y="4338412"/>
            <a:ext cx="1393935" cy="440190"/>
          </a:xfrm>
          <a:prstGeom prst="rect">
            <a:avLst/>
          </a:prstGeom>
        </p:spPr>
      </p:pic>
      <p:pic>
        <p:nvPicPr>
          <p:cNvPr id="9" name="Picture 8">
            <a:extLst>
              <a:ext uri="{FF2B5EF4-FFF2-40B4-BE49-F238E27FC236}">
                <a16:creationId xmlns:a16="http://schemas.microsoft.com/office/drawing/2014/main" id="{E4AB611C-DF5F-CB40-8A49-C170303D44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8548" y="1371599"/>
            <a:ext cx="913745" cy="1060893"/>
          </a:xfrm>
          <a:prstGeom prst="rect">
            <a:avLst/>
          </a:prstGeom>
        </p:spPr>
      </p:pic>
      <p:pic>
        <p:nvPicPr>
          <p:cNvPr id="15" name="Picture 14">
            <a:extLst>
              <a:ext uri="{FF2B5EF4-FFF2-40B4-BE49-F238E27FC236}">
                <a16:creationId xmlns:a16="http://schemas.microsoft.com/office/drawing/2014/main" id="{4FE3420F-F181-8C4A-82FD-8D4CDD6294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687" y="4341952"/>
            <a:ext cx="1208865" cy="497341"/>
          </a:xfrm>
          <a:prstGeom prst="rect">
            <a:avLst/>
          </a:prstGeom>
        </p:spPr>
      </p:pic>
      <p:pic>
        <p:nvPicPr>
          <p:cNvPr id="19" name="Picture 18">
            <a:extLst>
              <a:ext uri="{FF2B5EF4-FFF2-40B4-BE49-F238E27FC236}">
                <a16:creationId xmlns:a16="http://schemas.microsoft.com/office/drawing/2014/main" id="{FAF4AC9F-2337-8F42-AFAA-58DBCC367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8365" y="2995558"/>
            <a:ext cx="1747885" cy="890642"/>
          </a:xfrm>
          <a:prstGeom prst="rect">
            <a:avLst/>
          </a:prstGeom>
        </p:spPr>
      </p:pic>
      <p:pic>
        <p:nvPicPr>
          <p:cNvPr id="25" name="Picture 24">
            <a:extLst>
              <a:ext uri="{FF2B5EF4-FFF2-40B4-BE49-F238E27FC236}">
                <a16:creationId xmlns:a16="http://schemas.microsoft.com/office/drawing/2014/main" id="{A1B23F09-F21A-A244-ADB6-28EE5E94FD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9200" y="2995558"/>
            <a:ext cx="1225390" cy="827464"/>
          </a:xfrm>
          <a:prstGeom prst="rect">
            <a:avLst/>
          </a:prstGeom>
        </p:spPr>
      </p:pic>
      <p:pic>
        <p:nvPicPr>
          <p:cNvPr id="27" name="Picture 26">
            <a:extLst>
              <a:ext uri="{FF2B5EF4-FFF2-40B4-BE49-F238E27FC236}">
                <a16:creationId xmlns:a16="http://schemas.microsoft.com/office/drawing/2014/main" id="{4D9213BF-D4D6-CE4D-8F99-4778F9F92E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22986" y="2891923"/>
            <a:ext cx="1918658" cy="744718"/>
          </a:xfrm>
          <a:prstGeom prst="rect">
            <a:avLst/>
          </a:prstGeom>
        </p:spPr>
      </p:pic>
      <p:pic>
        <p:nvPicPr>
          <p:cNvPr id="29" name="Picture 28">
            <a:extLst>
              <a:ext uri="{FF2B5EF4-FFF2-40B4-BE49-F238E27FC236}">
                <a16:creationId xmlns:a16="http://schemas.microsoft.com/office/drawing/2014/main" id="{F1A8C7B3-2277-354E-B148-FBBBBBFC5C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00200" y="5378858"/>
            <a:ext cx="1324111" cy="964081"/>
          </a:xfrm>
          <a:prstGeom prst="rect">
            <a:avLst/>
          </a:prstGeom>
        </p:spPr>
      </p:pic>
      <p:pic>
        <p:nvPicPr>
          <p:cNvPr id="31" name="Picture 30">
            <a:extLst>
              <a:ext uri="{FF2B5EF4-FFF2-40B4-BE49-F238E27FC236}">
                <a16:creationId xmlns:a16="http://schemas.microsoft.com/office/drawing/2014/main" id="{D8AC2DA3-EB5B-0C46-B019-A2016BD2C34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86600" y="4338412"/>
            <a:ext cx="1439641" cy="310342"/>
          </a:xfrm>
          <a:prstGeom prst="rect">
            <a:avLst/>
          </a:prstGeom>
        </p:spPr>
      </p:pic>
      <p:pic>
        <p:nvPicPr>
          <p:cNvPr id="33" name="Picture 32">
            <a:extLst>
              <a:ext uri="{FF2B5EF4-FFF2-40B4-BE49-F238E27FC236}">
                <a16:creationId xmlns:a16="http://schemas.microsoft.com/office/drawing/2014/main" id="{843DA210-969E-114B-88E7-2EDE583626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76878" y="5308287"/>
            <a:ext cx="1311670" cy="996819"/>
          </a:xfrm>
          <a:prstGeom prst="rect">
            <a:avLst/>
          </a:prstGeom>
        </p:spPr>
      </p:pic>
      <p:pic>
        <p:nvPicPr>
          <p:cNvPr id="35" name="Picture 34">
            <a:extLst>
              <a:ext uri="{FF2B5EF4-FFF2-40B4-BE49-F238E27FC236}">
                <a16:creationId xmlns:a16="http://schemas.microsoft.com/office/drawing/2014/main" id="{303AF977-944E-4848-8AC5-E4ED9C84A0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9400" y="4289113"/>
            <a:ext cx="1277840" cy="550181"/>
          </a:xfrm>
          <a:prstGeom prst="rect">
            <a:avLst/>
          </a:prstGeom>
        </p:spPr>
      </p:pic>
      <p:pic>
        <p:nvPicPr>
          <p:cNvPr id="37" name="Picture 36">
            <a:extLst>
              <a:ext uri="{FF2B5EF4-FFF2-40B4-BE49-F238E27FC236}">
                <a16:creationId xmlns:a16="http://schemas.microsoft.com/office/drawing/2014/main" id="{C0122DB0-94AB-4C4D-BA3C-F9409EC60D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3861" y="1336297"/>
            <a:ext cx="1646313" cy="1189772"/>
          </a:xfrm>
          <a:prstGeom prst="rect">
            <a:avLst/>
          </a:prstGeom>
        </p:spPr>
      </p:pic>
      <p:pic>
        <p:nvPicPr>
          <p:cNvPr id="39" name="Picture 38">
            <a:extLst>
              <a:ext uri="{FF2B5EF4-FFF2-40B4-BE49-F238E27FC236}">
                <a16:creationId xmlns:a16="http://schemas.microsoft.com/office/drawing/2014/main" id="{8C8C2D6D-90D7-0E46-AF62-D5201E9310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41894" y="5105400"/>
            <a:ext cx="2246923" cy="1168400"/>
          </a:xfrm>
          <a:prstGeom prst="rect">
            <a:avLst/>
          </a:prstGeom>
        </p:spPr>
      </p:pic>
      <p:pic>
        <p:nvPicPr>
          <p:cNvPr id="8" name="Picture 7">
            <a:extLst>
              <a:ext uri="{FF2B5EF4-FFF2-40B4-BE49-F238E27FC236}">
                <a16:creationId xmlns:a16="http://schemas.microsoft.com/office/drawing/2014/main" id="{18BF17C2-D8F0-F940-A267-4F02FC0B4D1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27722" y="1427805"/>
            <a:ext cx="1409172" cy="1004687"/>
          </a:xfrm>
          <a:prstGeom prst="rect">
            <a:avLst/>
          </a:prstGeom>
        </p:spPr>
      </p:pic>
      <p:pic>
        <p:nvPicPr>
          <p:cNvPr id="11" name="Picture 10">
            <a:extLst>
              <a:ext uri="{FF2B5EF4-FFF2-40B4-BE49-F238E27FC236}">
                <a16:creationId xmlns:a16="http://schemas.microsoft.com/office/drawing/2014/main" id="{564658EC-03B0-B34E-BD92-F451C36422D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42108" y="1368331"/>
            <a:ext cx="1242940" cy="1108288"/>
          </a:xfrm>
          <a:prstGeom prst="rect">
            <a:avLst/>
          </a:prstGeom>
        </p:spPr>
      </p:pic>
      <p:pic>
        <p:nvPicPr>
          <p:cNvPr id="16" name="Picture 15">
            <a:extLst>
              <a:ext uri="{FF2B5EF4-FFF2-40B4-BE49-F238E27FC236}">
                <a16:creationId xmlns:a16="http://schemas.microsoft.com/office/drawing/2014/main" id="{1C1AF616-A067-BC47-98C7-86291FA0DC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3861" y="2627640"/>
            <a:ext cx="1435066" cy="1435066"/>
          </a:xfrm>
          <a:prstGeom prst="rect">
            <a:avLst/>
          </a:prstGeom>
        </p:spPr>
      </p:pic>
    </p:spTree>
    <p:extLst>
      <p:ext uri="{BB962C8B-B14F-4D97-AF65-F5344CB8AC3E}">
        <p14:creationId xmlns:p14="http://schemas.microsoft.com/office/powerpoint/2010/main" val="187205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childTnLst>
                          </p:cTn>
                        </p:par>
                        <p:par>
                          <p:cTn id="55" fill="hold">
                            <p:stCondLst>
                              <p:cond delay="1500"/>
                            </p:stCondLst>
                            <p:childTnLst>
                              <p:par>
                                <p:cTn id="56" presetID="2" presetClass="entr" presetSubtype="4" fill="hold"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ppt_x"/>
                                          </p:val>
                                        </p:tav>
                                        <p:tav tm="100000">
                                          <p:val>
                                            <p:strVal val="#ppt_x"/>
                                          </p:val>
                                        </p:tav>
                                      </p:tavLst>
                                    </p:anim>
                                    <p:anim calcmode="lin" valueType="num">
                                      <p:cBhvr additive="base">
                                        <p:cTn id="59" dur="500" fill="hold"/>
                                        <p:tgtEl>
                                          <p:spTgt spid="29"/>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ppt_x"/>
                                          </p:val>
                                        </p:tav>
                                        <p:tav tm="100000">
                                          <p:val>
                                            <p:strVal val="#ppt_x"/>
                                          </p:val>
                                        </p:tav>
                                      </p:tavLst>
                                    </p:anim>
                                    <p:anim calcmode="lin" valueType="num">
                                      <p:cBhvr additive="base">
                                        <p:cTn id="63" dur="500" fill="hold"/>
                                        <p:tgtEl>
                                          <p:spTgt spid="33"/>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9"/>
                                        </p:tgtEl>
                                        <p:attrNameLst>
                                          <p:attrName>style.visibility</p:attrName>
                                        </p:attrNameLst>
                                      </p:cBhvr>
                                      <p:to>
                                        <p:strVal val="visible"/>
                                      </p:to>
                                    </p:set>
                                    <p:anim calcmode="lin" valueType="num">
                                      <p:cBhvr additive="base">
                                        <p:cTn id="66" dur="500" fill="hold"/>
                                        <p:tgtEl>
                                          <p:spTgt spid="39"/>
                                        </p:tgtEl>
                                        <p:attrNameLst>
                                          <p:attrName>ppt_x</p:attrName>
                                        </p:attrNameLst>
                                      </p:cBhvr>
                                      <p:tavLst>
                                        <p:tav tm="0">
                                          <p:val>
                                            <p:strVal val="#ppt_x"/>
                                          </p:val>
                                        </p:tav>
                                        <p:tav tm="100000">
                                          <p:val>
                                            <p:strVal val="#ppt_x"/>
                                          </p:val>
                                        </p:tav>
                                      </p:tavLst>
                                    </p:anim>
                                    <p:anim calcmode="lin" valueType="num">
                                      <p:cBhvr additive="base">
                                        <p:cTn id="6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CA44B7-A2C2-AA48-ACCA-4CB1BD8AD4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37644753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AAEC14-47C5-6E43-85DE-279AA2A0C9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12249880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836A05-62F0-254A-893B-4155D920B5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414484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Concentric Circles of History</a:t>
            </a:r>
          </a:p>
        </p:txBody>
      </p:sp>
      <p:graphicFrame>
        <p:nvGraphicFramePr>
          <p:cNvPr id="4" name="Content Placeholder 3"/>
          <p:cNvGraphicFramePr>
            <a:graphicFrameLocks noGrp="1"/>
          </p:cNvGraphicFramePr>
          <p:nvPr>
            <p:ph idx="1"/>
          </p:nvPr>
        </p:nvGraphicFramePr>
        <p:xfrm>
          <a:off x="914400" y="178435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98790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F35B31-E45F-244D-908C-5800A1034D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9025006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C91129-AC66-4C41-8A6B-25FD5FF2CB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33327801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6BE291-7170-744C-97EE-B439CCD739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38659707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6C4FB-DDF6-2E4D-AFB8-12EFE5FB34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2659066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A62151-A9CC-914A-AE57-B82F091FAB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Tree>
    <p:extLst>
      <p:ext uri="{BB962C8B-B14F-4D97-AF65-F5344CB8AC3E}">
        <p14:creationId xmlns:p14="http://schemas.microsoft.com/office/powerpoint/2010/main" val="2580236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838200"/>
            <a:ext cx="8915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 name="Picture 4">
            <a:extLst>
              <a:ext uri="{FF2B5EF4-FFF2-40B4-BE49-F238E27FC236}">
                <a16:creationId xmlns:a16="http://schemas.microsoft.com/office/drawing/2014/main" id="{B00AC7F1-F3B0-084A-AC10-43A0819367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62" y="-136566"/>
            <a:ext cx="9228524" cy="7131132"/>
          </a:xfrm>
          <a:prstGeom prst="rect">
            <a:avLst/>
          </a:prstGeom>
        </p:spPr>
      </p:pic>
    </p:spTree>
    <p:extLst>
      <p:ext uri="{BB962C8B-B14F-4D97-AF65-F5344CB8AC3E}">
        <p14:creationId xmlns:p14="http://schemas.microsoft.com/office/powerpoint/2010/main" val="3616227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AAA9F1-5897-A841-9A47-B0F91F9976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4151"/>
            <a:ext cx="10363200" cy="6906301"/>
          </a:xfrm>
          <a:prstGeom prst="rect">
            <a:avLst/>
          </a:prstGeom>
        </p:spPr>
      </p:pic>
    </p:spTree>
    <p:extLst>
      <p:ext uri="{BB962C8B-B14F-4D97-AF65-F5344CB8AC3E}">
        <p14:creationId xmlns:p14="http://schemas.microsoft.com/office/powerpoint/2010/main" val="32468963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E3133E-1542-9F46-A326-5718C3B90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7900"/>
            <a:ext cx="10321382" cy="6885900"/>
          </a:xfrm>
          <a:prstGeom prst="rect">
            <a:avLst/>
          </a:prstGeom>
        </p:spPr>
      </p:pic>
    </p:spTree>
    <p:extLst>
      <p:ext uri="{BB962C8B-B14F-4D97-AF65-F5344CB8AC3E}">
        <p14:creationId xmlns:p14="http://schemas.microsoft.com/office/powerpoint/2010/main" val="3327886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1806B-79E0-43C9-9B71-6845392342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52400"/>
            <a:ext cx="9448800" cy="708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90278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8A8821-3DF0-7746-B730-0ABFAA1154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9" y="-106203"/>
            <a:ext cx="9149938" cy="7070406"/>
          </a:xfrm>
          <a:prstGeom prst="rect">
            <a:avLst/>
          </a:prstGeom>
        </p:spPr>
      </p:pic>
    </p:spTree>
    <p:extLst>
      <p:ext uri="{BB962C8B-B14F-4D97-AF65-F5344CB8AC3E}">
        <p14:creationId xmlns:p14="http://schemas.microsoft.com/office/powerpoint/2010/main" val="1522252785"/>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etro">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5.xml><?xml version="1.0" encoding="utf-8"?>
<a:theme xmlns:a="http://schemas.openxmlformats.org/drawingml/2006/main" name="Ion">
  <a:themeElements>
    <a:clrScheme name="Custom 2">
      <a:dk1>
        <a:srgbClr val="181818"/>
      </a:dk1>
      <a:lt1>
        <a:srgbClr val="F2F2F2"/>
      </a:lt1>
      <a:dk2>
        <a:srgbClr val="181818"/>
      </a:dk2>
      <a:lt2>
        <a:srgbClr val="F2F2F2"/>
      </a:lt2>
      <a:accent1>
        <a:srgbClr val="969696"/>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3025</Words>
  <Application>Microsoft Macintosh PowerPoint</Application>
  <PresentationFormat>On-screen Show (4:3)</PresentationFormat>
  <Paragraphs>462</Paragraphs>
  <Slides>123</Slides>
  <Notes>52</Notes>
  <HiddenSlides>0</HiddenSlides>
  <MMClips>3</MMClips>
  <ScaleCrop>false</ScaleCrop>
  <HeadingPairs>
    <vt:vector size="8" baseType="variant">
      <vt:variant>
        <vt:lpstr>Fonts Used</vt:lpstr>
      </vt:variant>
      <vt:variant>
        <vt:i4>19</vt:i4>
      </vt:variant>
      <vt:variant>
        <vt:lpstr>Theme</vt:lpstr>
      </vt:variant>
      <vt:variant>
        <vt:i4>6</vt:i4>
      </vt:variant>
      <vt:variant>
        <vt:lpstr>Embedded OLE Servers</vt:lpstr>
      </vt:variant>
      <vt:variant>
        <vt:i4>1</vt:i4>
      </vt:variant>
      <vt:variant>
        <vt:lpstr>Slide Titles</vt:lpstr>
      </vt:variant>
      <vt:variant>
        <vt:i4>123</vt:i4>
      </vt:variant>
    </vt:vector>
  </HeadingPairs>
  <TitlesOfParts>
    <vt:vector size="149" baseType="lpstr">
      <vt:lpstr>ＭＳ Ｐゴシック</vt:lpstr>
      <vt:lpstr>Archer Book</vt:lpstr>
      <vt:lpstr>Archer Semibold</vt:lpstr>
      <vt:lpstr>Arial</vt:lpstr>
      <vt:lpstr>Arial Italic</vt:lpstr>
      <vt:lpstr>Book Antiqua</vt:lpstr>
      <vt:lpstr>Bookman Old Style</vt:lpstr>
      <vt:lpstr>Calibri</vt:lpstr>
      <vt:lpstr>Calibri Light</vt:lpstr>
      <vt:lpstr>Century Gothic</vt:lpstr>
      <vt:lpstr>Georgia</vt:lpstr>
      <vt:lpstr>Gill Sans MT</vt:lpstr>
      <vt:lpstr>Gotham Rounded Light</vt:lpstr>
      <vt:lpstr>Mangal</vt:lpstr>
      <vt:lpstr>Times New Roman</vt:lpstr>
      <vt:lpstr>Verdana</vt:lpstr>
      <vt:lpstr>Wingdings</vt:lpstr>
      <vt:lpstr>Wingdings 2</vt:lpstr>
      <vt:lpstr>Wingdings 3</vt:lpstr>
      <vt:lpstr>Office Theme</vt:lpstr>
      <vt:lpstr>1_Office Theme</vt:lpstr>
      <vt:lpstr>Blank</vt:lpstr>
      <vt:lpstr>Metro</vt:lpstr>
      <vt:lpstr>Ion</vt:lpstr>
      <vt:lpstr>Gallery</vt:lpstr>
      <vt:lpstr>Document</vt:lpstr>
      <vt:lpstr>PowerPoint Presentation</vt:lpstr>
      <vt:lpstr>PowerPoint Presentation</vt:lpstr>
      <vt:lpstr>PowerPoint Presentation</vt:lpstr>
      <vt:lpstr>PowerPoint Presentation</vt:lpstr>
      <vt:lpstr>PowerPoint Presentation</vt:lpstr>
      <vt:lpstr>The Concentric Circles of History</vt:lpstr>
      <vt:lpstr>The Concentric Circles of History</vt:lpstr>
      <vt:lpstr>The Concentric Circles of History</vt:lpstr>
      <vt:lpstr>The Concentric Circles of History</vt:lpstr>
      <vt:lpstr>The Concentric Circles of History</vt:lpstr>
      <vt:lpstr>The Concentric Circles of History</vt:lpstr>
      <vt:lpstr>PowerPoint Presentation</vt:lpstr>
      <vt:lpstr>PowerPoint Presentation</vt:lpstr>
      <vt:lpstr>Missing in History Textbooks? </vt:lpstr>
      <vt:lpstr>Culture of Public Apology</vt:lpstr>
      <vt:lpstr>History and Memory</vt:lpstr>
      <vt:lpstr>A Thought to Keep in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EMOTIONS</vt:lpstr>
      <vt:lpstr>exits in the  universe</vt:lpstr>
      <vt:lpstr>Up until 19th century</vt:lpstr>
      <vt:lpstr>At the turn of 19th century</vt:lpstr>
      <vt:lpstr>This is a vibrational universe</vt:lpstr>
      <vt:lpstr>Vibrational interpreter</vt:lpstr>
      <vt:lpstr>Everything </vt:lpstr>
      <vt:lpstr>Vibrational alignment</vt:lpstr>
      <vt:lpstr>Feeling is the SECRET</vt:lpstr>
      <vt:lpstr>THINK &amp; FEEL POSITIVELY</vt:lpstr>
      <vt:lpstr>Dream</vt:lpstr>
      <vt:lpstr>BELIEF</vt:lpstr>
      <vt:lpstr>PowerPoint Presentation</vt:lpstr>
      <vt:lpstr>PowerPoint Presentation</vt:lpstr>
      <vt:lpstr>PowerPoint Presentation</vt:lpstr>
      <vt:lpstr>PowerPoint Presentation</vt:lpstr>
      <vt:lpstr>PowerPoint Presentation</vt:lpstr>
      <vt:lpstr>PowerPoint Presentation</vt:lpstr>
      <vt:lpstr>What do you hear?</vt:lpstr>
      <vt:lpstr>PowerPoint Presentation</vt:lpstr>
      <vt:lpstr>PowerPoint Presentation</vt:lpstr>
      <vt:lpstr>PowerPoint Presentation</vt:lpstr>
      <vt:lpstr>PowerPoint Presentation</vt:lpstr>
      <vt:lpstr>PowerPoint Presentation</vt:lpstr>
      <vt:lpstr>Some people say ‘rinse’ and ‘rents’ the same</vt:lpstr>
      <vt:lpstr>Some people say ‘set’ and ‘said’ (almost) the same</vt:lpstr>
      <vt:lpstr>PowerPoint Presentation</vt:lpstr>
      <vt:lpstr>WHY???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try flash cards…</vt:lpstr>
      <vt:lpstr>Mnemonics</vt:lpstr>
      <vt:lpstr>Common Association</vt:lpstr>
      <vt:lpstr>Better?</vt:lpstr>
      <vt:lpstr>What am I doing here?</vt:lpstr>
      <vt:lpstr>Cases</vt:lpstr>
      <vt:lpstr>I remember this!</vt:lpstr>
      <vt:lpstr>PowerPoint Presentation</vt:lpstr>
      <vt:lpstr>Grocery List</vt:lpstr>
      <vt:lpstr>Grocery List</vt:lpstr>
      <vt:lpstr>Grocery List</vt:lpstr>
      <vt:lpstr>Grocery List</vt:lpstr>
      <vt:lpstr>Grocery List</vt:lpstr>
      <vt:lpstr>Create, Narrate, Memorize</vt:lpstr>
      <vt:lpstr>PowerPoint Presentation</vt:lpstr>
    </vt:vector>
  </TitlesOfParts>
  <Company>Rice University</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 N Ransom</dc:creator>
  <cp:lastModifiedBy>shikhaavancha@gmail.com</cp:lastModifiedBy>
  <cp:revision>11</cp:revision>
  <dcterms:created xsi:type="dcterms:W3CDTF">2018-02-14T14:23:49Z</dcterms:created>
  <dcterms:modified xsi:type="dcterms:W3CDTF">2018-02-17T04:38:37Z</dcterms:modified>
</cp:coreProperties>
</file>